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856" r:id="rId3"/>
    <p:sldId id="882" r:id="rId4"/>
    <p:sldId id="889" r:id="rId5"/>
    <p:sldId id="901" r:id="rId6"/>
    <p:sldId id="859" r:id="rId7"/>
    <p:sldId id="305" r:id="rId8"/>
    <p:sldId id="897" r:id="rId9"/>
    <p:sldId id="273" r:id="rId10"/>
    <p:sldId id="898" r:id="rId11"/>
    <p:sldId id="900" r:id="rId12"/>
    <p:sldId id="306" r:id="rId13"/>
    <p:sldId id="902" r:id="rId14"/>
    <p:sldId id="313" r:id="rId15"/>
    <p:sldId id="888" r:id="rId16"/>
    <p:sldId id="890" r:id="rId17"/>
    <p:sldId id="883" r:id="rId18"/>
    <p:sldId id="886" r:id="rId19"/>
    <p:sldId id="887" r:id="rId20"/>
    <p:sldId id="874" r:id="rId21"/>
    <p:sldId id="858" r:id="rId22"/>
    <p:sldId id="884" r:id="rId23"/>
    <p:sldId id="885" r:id="rId24"/>
    <p:sldId id="867" r:id="rId25"/>
    <p:sldId id="259" r:id="rId26"/>
    <p:sldId id="907" r:id="rId27"/>
    <p:sldId id="894" r:id="rId28"/>
    <p:sldId id="270" r:id="rId29"/>
    <p:sldId id="892" r:id="rId30"/>
    <p:sldId id="893" r:id="rId31"/>
    <p:sldId id="896" r:id="rId32"/>
    <p:sldId id="303" r:id="rId33"/>
    <p:sldId id="308" r:id="rId34"/>
    <p:sldId id="905" r:id="rId35"/>
    <p:sldId id="309" r:id="rId36"/>
    <p:sldId id="310" r:id="rId37"/>
    <p:sldId id="307" r:id="rId38"/>
    <p:sldId id="311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585"/>
    <a:srgbClr val="036BB4"/>
    <a:srgbClr val="127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E38D7-A86C-834C-A72D-63623670F8E5}" v="28" dt="2022-02-15T11:28:49.763"/>
    <p1510:client id="{D6D9968A-1973-FA46-8057-7A210170A4B4}" v="8" dt="2022-02-15T08:42:55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83" autoAdjust="0"/>
    <p:restoredTop sz="74151"/>
  </p:normalViewPr>
  <p:slideViewPr>
    <p:cSldViewPr snapToGrid="0" snapToObjects="1">
      <p:cViewPr varScale="1">
        <p:scale>
          <a:sx n="81" d="100"/>
          <a:sy n="81" d="100"/>
        </p:scale>
        <p:origin x="1344" y="184"/>
      </p:cViewPr>
      <p:guideLst>
        <p:guide orient="horz" pos="145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Pilato" userId="0bf18b87-51fb-4c6f-8ecd-14fd828d90b7" providerId="ADAL" clId="{D6D9968A-1973-FA46-8057-7A210170A4B4}"/>
    <pc:docChg chg="custSel addSld delSld modSld sldOrd">
      <pc:chgData name="Christian Pilato" userId="0bf18b87-51fb-4c6f-8ecd-14fd828d90b7" providerId="ADAL" clId="{D6D9968A-1973-FA46-8057-7A210170A4B4}" dt="2022-02-15T09:32:00.255" v="461" actId="207"/>
      <pc:docMkLst>
        <pc:docMk/>
      </pc:docMkLst>
      <pc:sldChg chg="ord">
        <pc:chgData name="Christian Pilato" userId="0bf18b87-51fb-4c6f-8ecd-14fd828d90b7" providerId="ADAL" clId="{D6D9968A-1973-FA46-8057-7A210170A4B4}" dt="2022-02-15T08:29:29.515" v="1" actId="20578"/>
        <pc:sldMkLst>
          <pc:docMk/>
          <pc:sldMk cId="2314739032" sldId="856"/>
        </pc:sldMkLst>
      </pc:sldChg>
      <pc:sldChg chg="modSp mod">
        <pc:chgData name="Christian Pilato" userId="0bf18b87-51fb-4c6f-8ecd-14fd828d90b7" providerId="ADAL" clId="{D6D9968A-1973-FA46-8057-7A210170A4B4}" dt="2022-02-15T09:32:00.255" v="461" actId="207"/>
        <pc:sldMkLst>
          <pc:docMk/>
          <pc:sldMk cId="3539917040" sldId="858"/>
        </pc:sldMkLst>
        <pc:spChg chg="mod">
          <ac:chgData name="Christian Pilato" userId="0bf18b87-51fb-4c6f-8ecd-14fd828d90b7" providerId="ADAL" clId="{D6D9968A-1973-FA46-8057-7A210170A4B4}" dt="2022-02-15T09:32:00.255" v="461" actId="207"/>
          <ac:spMkLst>
            <pc:docMk/>
            <pc:sldMk cId="3539917040" sldId="858"/>
            <ac:spMk id="8" creationId="{F0290347-6F86-7D4B-AD16-C34741E01BEC}"/>
          </ac:spMkLst>
        </pc:spChg>
      </pc:sldChg>
      <pc:sldChg chg="add">
        <pc:chgData name="Christian Pilato" userId="0bf18b87-51fb-4c6f-8ecd-14fd828d90b7" providerId="ADAL" clId="{D6D9968A-1973-FA46-8057-7A210170A4B4}" dt="2022-02-15T08:29:21.853" v="0"/>
        <pc:sldMkLst>
          <pc:docMk/>
          <pc:sldMk cId="4148160602" sldId="860"/>
        </pc:sldMkLst>
      </pc:sldChg>
      <pc:sldChg chg="add">
        <pc:chgData name="Christian Pilato" userId="0bf18b87-51fb-4c6f-8ecd-14fd828d90b7" providerId="ADAL" clId="{D6D9968A-1973-FA46-8057-7A210170A4B4}" dt="2022-02-15T08:29:21.853" v="0"/>
        <pc:sldMkLst>
          <pc:docMk/>
          <pc:sldMk cId="3011500301" sldId="861"/>
        </pc:sldMkLst>
      </pc:sldChg>
      <pc:sldChg chg="add ord">
        <pc:chgData name="Christian Pilato" userId="0bf18b87-51fb-4c6f-8ecd-14fd828d90b7" providerId="ADAL" clId="{D6D9968A-1973-FA46-8057-7A210170A4B4}" dt="2022-02-15T08:29:42.545" v="2" actId="20578"/>
        <pc:sldMkLst>
          <pc:docMk/>
          <pc:sldMk cId="2820914803" sldId="863"/>
        </pc:sldMkLst>
      </pc:sldChg>
      <pc:sldChg chg="modSp mod">
        <pc:chgData name="Christian Pilato" userId="0bf18b87-51fb-4c6f-8ecd-14fd828d90b7" providerId="ADAL" clId="{D6D9968A-1973-FA46-8057-7A210170A4B4}" dt="2022-02-15T08:37:19.691" v="184" actId="20577"/>
        <pc:sldMkLst>
          <pc:docMk/>
          <pc:sldMk cId="3743083975" sldId="865"/>
        </pc:sldMkLst>
        <pc:spChg chg="mod">
          <ac:chgData name="Christian Pilato" userId="0bf18b87-51fb-4c6f-8ecd-14fd828d90b7" providerId="ADAL" clId="{D6D9968A-1973-FA46-8057-7A210170A4B4}" dt="2022-02-15T08:36:57.101" v="152" actId="207"/>
          <ac:spMkLst>
            <pc:docMk/>
            <pc:sldMk cId="3743083975" sldId="865"/>
            <ac:spMk id="10" creationId="{B2CC07D4-C445-3B42-BB7D-2464EF6E101C}"/>
          </ac:spMkLst>
        </pc:spChg>
        <pc:spChg chg="mod">
          <ac:chgData name="Christian Pilato" userId="0bf18b87-51fb-4c6f-8ecd-14fd828d90b7" providerId="ADAL" clId="{D6D9968A-1973-FA46-8057-7A210170A4B4}" dt="2022-02-15T08:36:57.101" v="152" actId="207"/>
          <ac:spMkLst>
            <pc:docMk/>
            <pc:sldMk cId="3743083975" sldId="865"/>
            <ac:spMk id="11" creationId="{7F55EE5B-85AB-9146-B61E-FC2BD680D5EE}"/>
          </ac:spMkLst>
        </pc:spChg>
        <pc:spChg chg="mod">
          <ac:chgData name="Christian Pilato" userId="0bf18b87-51fb-4c6f-8ecd-14fd828d90b7" providerId="ADAL" clId="{D6D9968A-1973-FA46-8057-7A210170A4B4}" dt="2022-02-15T08:37:19.691" v="184" actId="20577"/>
          <ac:spMkLst>
            <pc:docMk/>
            <pc:sldMk cId="3743083975" sldId="865"/>
            <ac:spMk id="12" creationId="{0C7EB33D-9DF8-BB4E-97D6-1B44D82BA5FD}"/>
          </ac:spMkLst>
        </pc:spChg>
        <pc:spChg chg="mod">
          <ac:chgData name="Christian Pilato" userId="0bf18b87-51fb-4c6f-8ecd-14fd828d90b7" providerId="ADAL" clId="{D6D9968A-1973-FA46-8057-7A210170A4B4}" dt="2022-02-15T08:36:57.101" v="152" actId="207"/>
          <ac:spMkLst>
            <pc:docMk/>
            <pc:sldMk cId="3743083975" sldId="865"/>
            <ac:spMk id="13" creationId="{5072007D-6E85-704B-9760-CFC9F58E4108}"/>
          </ac:spMkLst>
        </pc:spChg>
        <pc:spChg chg="mod">
          <ac:chgData name="Christian Pilato" userId="0bf18b87-51fb-4c6f-8ecd-14fd828d90b7" providerId="ADAL" clId="{D6D9968A-1973-FA46-8057-7A210170A4B4}" dt="2022-02-15T08:36:57.101" v="152" actId="207"/>
          <ac:spMkLst>
            <pc:docMk/>
            <pc:sldMk cId="3743083975" sldId="865"/>
            <ac:spMk id="14" creationId="{8B0D6B54-D2D6-1840-B83B-898894291B80}"/>
          </ac:spMkLst>
        </pc:spChg>
        <pc:spChg chg="mod">
          <ac:chgData name="Christian Pilato" userId="0bf18b87-51fb-4c6f-8ecd-14fd828d90b7" providerId="ADAL" clId="{D6D9968A-1973-FA46-8057-7A210170A4B4}" dt="2022-02-15T08:36:53.175" v="151" actId="167"/>
          <ac:spMkLst>
            <pc:docMk/>
            <pc:sldMk cId="3743083975" sldId="865"/>
            <ac:spMk id="15" creationId="{E3AE765B-1F5C-DD45-9AFF-489535BCA6C8}"/>
          </ac:spMkLst>
        </pc:spChg>
      </pc:sldChg>
      <pc:sldChg chg="modSp mod">
        <pc:chgData name="Christian Pilato" userId="0bf18b87-51fb-4c6f-8ecd-14fd828d90b7" providerId="ADAL" clId="{D6D9968A-1973-FA46-8057-7A210170A4B4}" dt="2022-02-15T08:34:52.423" v="136" actId="208"/>
        <pc:sldMkLst>
          <pc:docMk/>
          <pc:sldMk cId="1279638094" sldId="867"/>
        </pc:sldMkLst>
        <pc:spChg chg="mod">
          <ac:chgData name="Christian Pilato" userId="0bf18b87-51fb-4c6f-8ecd-14fd828d90b7" providerId="ADAL" clId="{D6D9968A-1973-FA46-8057-7A210170A4B4}" dt="2022-02-15T08:34:52.423" v="136" actId="208"/>
          <ac:spMkLst>
            <pc:docMk/>
            <pc:sldMk cId="1279638094" sldId="867"/>
            <ac:spMk id="10" creationId="{0AC3B8B3-5171-2C40-935E-288194705A25}"/>
          </ac:spMkLst>
        </pc:spChg>
        <pc:spChg chg="mod">
          <ac:chgData name="Christian Pilato" userId="0bf18b87-51fb-4c6f-8ecd-14fd828d90b7" providerId="ADAL" clId="{D6D9968A-1973-FA46-8057-7A210170A4B4}" dt="2022-02-15T08:34:42.264" v="134" actId="207"/>
          <ac:spMkLst>
            <pc:docMk/>
            <pc:sldMk cId="1279638094" sldId="867"/>
            <ac:spMk id="11" creationId="{3015BC71-7D62-1649-8EB4-EF5FCBBE110A}"/>
          </ac:spMkLst>
        </pc:spChg>
      </pc:sldChg>
      <pc:sldChg chg="modSp mod">
        <pc:chgData name="Christian Pilato" userId="0bf18b87-51fb-4c6f-8ecd-14fd828d90b7" providerId="ADAL" clId="{D6D9968A-1973-FA46-8057-7A210170A4B4}" dt="2022-02-15T08:36:36.715" v="150" actId="207"/>
        <pc:sldMkLst>
          <pc:docMk/>
          <pc:sldMk cId="257912761" sldId="868"/>
        </pc:sldMkLst>
        <pc:spChg chg="mod">
          <ac:chgData name="Christian Pilato" userId="0bf18b87-51fb-4c6f-8ecd-14fd828d90b7" providerId="ADAL" clId="{D6D9968A-1973-FA46-8057-7A210170A4B4}" dt="2022-02-15T08:36:36.715" v="150" actId="207"/>
          <ac:spMkLst>
            <pc:docMk/>
            <pc:sldMk cId="257912761" sldId="868"/>
            <ac:spMk id="2" creationId="{D1CC39F4-5693-4FC2-8F97-E89FAABEECC2}"/>
          </ac:spMkLst>
        </pc:spChg>
      </pc:sldChg>
      <pc:sldChg chg="modSp mod">
        <pc:chgData name="Christian Pilato" userId="0bf18b87-51fb-4c6f-8ecd-14fd828d90b7" providerId="ADAL" clId="{D6D9968A-1973-FA46-8057-7A210170A4B4}" dt="2022-02-15T08:35:36.861" v="140" actId="115"/>
        <pc:sldMkLst>
          <pc:docMk/>
          <pc:sldMk cId="1694307513" sldId="869"/>
        </pc:sldMkLst>
        <pc:spChg chg="mod">
          <ac:chgData name="Christian Pilato" userId="0bf18b87-51fb-4c6f-8ecd-14fd828d90b7" providerId="ADAL" clId="{D6D9968A-1973-FA46-8057-7A210170A4B4}" dt="2022-02-15T08:35:36.861" v="140" actId="115"/>
          <ac:spMkLst>
            <pc:docMk/>
            <pc:sldMk cId="1694307513" sldId="869"/>
            <ac:spMk id="2" creationId="{D1CC39F4-5693-4FC2-8F97-E89FAABEECC2}"/>
          </ac:spMkLst>
        </pc:spChg>
      </pc:sldChg>
      <pc:sldChg chg="modSp mod">
        <pc:chgData name="Christian Pilato" userId="0bf18b87-51fb-4c6f-8ecd-14fd828d90b7" providerId="ADAL" clId="{D6D9968A-1973-FA46-8057-7A210170A4B4}" dt="2022-02-15T08:35:50.131" v="144"/>
        <pc:sldMkLst>
          <pc:docMk/>
          <pc:sldMk cId="3367023034" sldId="870"/>
        </pc:sldMkLst>
        <pc:spChg chg="mod">
          <ac:chgData name="Christian Pilato" userId="0bf18b87-51fb-4c6f-8ecd-14fd828d90b7" providerId="ADAL" clId="{D6D9968A-1973-FA46-8057-7A210170A4B4}" dt="2022-02-15T08:35:50.131" v="144"/>
          <ac:spMkLst>
            <pc:docMk/>
            <pc:sldMk cId="3367023034" sldId="870"/>
            <ac:spMk id="2" creationId="{D1CC39F4-5693-4FC2-8F97-E89FAABEECC2}"/>
          </ac:spMkLst>
        </pc:spChg>
      </pc:sldChg>
      <pc:sldChg chg="modSp mod">
        <pc:chgData name="Christian Pilato" userId="0bf18b87-51fb-4c6f-8ecd-14fd828d90b7" providerId="ADAL" clId="{D6D9968A-1973-FA46-8057-7A210170A4B4}" dt="2022-02-15T08:36:19.516" v="147" actId="113"/>
        <pc:sldMkLst>
          <pc:docMk/>
          <pc:sldMk cId="1709745215" sldId="871"/>
        </pc:sldMkLst>
        <pc:spChg chg="mod">
          <ac:chgData name="Christian Pilato" userId="0bf18b87-51fb-4c6f-8ecd-14fd828d90b7" providerId="ADAL" clId="{D6D9968A-1973-FA46-8057-7A210170A4B4}" dt="2022-02-15T08:36:19.516" v="147" actId="113"/>
          <ac:spMkLst>
            <pc:docMk/>
            <pc:sldMk cId="1709745215" sldId="871"/>
            <ac:spMk id="2" creationId="{D1CC39F4-5693-4FC2-8F97-E89FAABEECC2}"/>
          </ac:spMkLst>
        </pc:spChg>
      </pc:sldChg>
      <pc:sldChg chg="modSp mod">
        <pc:chgData name="Christian Pilato" userId="0bf18b87-51fb-4c6f-8ecd-14fd828d90b7" providerId="ADAL" clId="{D6D9968A-1973-FA46-8057-7A210170A4B4}" dt="2022-02-15T08:36:26.293" v="149" actId="113"/>
        <pc:sldMkLst>
          <pc:docMk/>
          <pc:sldMk cId="2994463041" sldId="872"/>
        </pc:sldMkLst>
        <pc:spChg chg="mod">
          <ac:chgData name="Christian Pilato" userId="0bf18b87-51fb-4c6f-8ecd-14fd828d90b7" providerId="ADAL" clId="{D6D9968A-1973-FA46-8057-7A210170A4B4}" dt="2022-02-15T08:36:26.293" v="149" actId="113"/>
          <ac:spMkLst>
            <pc:docMk/>
            <pc:sldMk cId="2994463041" sldId="872"/>
            <ac:spMk id="2" creationId="{D1CC39F4-5693-4FC2-8F97-E89FAABEECC2}"/>
          </ac:spMkLst>
        </pc:spChg>
      </pc:sldChg>
      <pc:sldChg chg="addSp delSp modSp mod">
        <pc:chgData name="Christian Pilato" userId="0bf18b87-51fb-4c6f-8ecd-14fd828d90b7" providerId="ADAL" clId="{D6D9968A-1973-FA46-8057-7A210170A4B4}" dt="2022-02-15T08:43:56.214" v="459" actId="207"/>
        <pc:sldMkLst>
          <pc:docMk/>
          <pc:sldMk cId="3171899649" sldId="876"/>
        </pc:sldMkLst>
        <pc:spChg chg="mod">
          <ac:chgData name="Christian Pilato" userId="0bf18b87-51fb-4c6f-8ecd-14fd828d90b7" providerId="ADAL" clId="{D6D9968A-1973-FA46-8057-7A210170A4B4}" dt="2022-02-15T08:42:29.432" v="422" actId="1037"/>
          <ac:spMkLst>
            <pc:docMk/>
            <pc:sldMk cId="3171899649" sldId="876"/>
            <ac:spMk id="7" creationId="{3A66A3C1-8E9A-BB4E-A8FB-0C20E04F9520}"/>
          </ac:spMkLst>
        </pc:spChg>
        <pc:spChg chg="mod">
          <ac:chgData name="Christian Pilato" userId="0bf18b87-51fb-4c6f-8ecd-14fd828d90b7" providerId="ADAL" clId="{D6D9968A-1973-FA46-8057-7A210170A4B4}" dt="2022-02-15T08:42:29.432" v="422" actId="1037"/>
          <ac:spMkLst>
            <pc:docMk/>
            <pc:sldMk cId="3171899649" sldId="876"/>
            <ac:spMk id="9" creationId="{C738FC83-8EA5-6749-B43A-28CE7103A67B}"/>
          </ac:spMkLst>
        </pc:spChg>
        <pc:spChg chg="mod">
          <ac:chgData name="Christian Pilato" userId="0bf18b87-51fb-4c6f-8ecd-14fd828d90b7" providerId="ADAL" clId="{D6D9968A-1973-FA46-8057-7A210170A4B4}" dt="2022-02-15T08:43:44.234" v="457" actId="1037"/>
          <ac:spMkLst>
            <pc:docMk/>
            <pc:sldMk cId="3171899649" sldId="876"/>
            <ac:spMk id="10" creationId="{84E79F77-37AF-8349-AE38-1BA1EF6309B9}"/>
          </ac:spMkLst>
        </pc:spChg>
        <pc:spChg chg="mod">
          <ac:chgData name="Christian Pilato" userId="0bf18b87-51fb-4c6f-8ecd-14fd828d90b7" providerId="ADAL" clId="{D6D9968A-1973-FA46-8057-7A210170A4B4}" dt="2022-02-15T08:41:38.469" v="406" actId="20577"/>
          <ac:spMkLst>
            <pc:docMk/>
            <pc:sldMk cId="3171899649" sldId="876"/>
            <ac:spMk id="18" creationId="{325B9DE6-B9C3-D645-998C-F57CC0009520}"/>
          </ac:spMkLst>
        </pc:spChg>
        <pc:spChg chg="mod">
          <ac:chgData name="Christian Pilato" userId="0bf18b87-51fb-4c6f-8ecd-14fd828d90b7" providerId="ADAL" clId="{D6D9968A-1973-FA46-8057-7A210170A4B4}" dt="2022-02-15T08:42:29.432" v="422" actId="1037"/>
          <ac:spMkLst>
            <pc:docMk/>
            <pc:sldMk cId="3171899649" sldId="876"/>
            <ac:spMk id="26" creationId="{7247D5DD-FDC0-DB43-B0A2-12CFE6681A23}"/>
          </ac:spMkLst>
        </pc:spChg>
        <pc:spChg chg="mod">
          <ac:chgData name="Christian Pilato" userId="0bf18b87-51fb-4c6f-8ecd-14fd828d90b7" providerId="ADAL" clId="{D6D9968A-1973-FA46-8057-7A210170A4B4}" dt="2022-02-15T08:43:56.214" v="459" actId="207"/>
          <ac:spMkLst>
            <pc:docMk/>
            <pc:sldMk cId="3171899649" sldId="876"/>
            <ac:spMk id="27" creationId="{BCDDF8EF-BE0E-3042-9911-1500BDF10A87}"/>
          </ac:spMkLst>
        </pc:spChg>
        <pc:spChg chg="add mod">
          <ac:chgData name="Christian Pilato" userId="0bf18b87-51fb-4c6f-8ecd-14fd828d90b7" providerId="ADAL" clId="{D6D9968A-1973-FA46-8057-7A210170A4B4}" dt="2022-02-15T08:43:09.195" v="430" actId="1582"/>
          <ac:spMkLst>
            <pc:docMk/>
            <pc:sldMk cId="3171899649" sldId="876"/>
            <ac:spMk id="32" creationId="{B53D92DE-258B-CE46-AB9C-21981F0230A8}"/>
          </ac:spMkLst>
        </pc:spChg>
        <pc:spChg chg="mod">
          <ac:chgData name="Christian Pilato" userId="0bf18b87-51fb-4c6f-8ecd-14fd828d90b7" providerId="ADAL" clId="{D6D9968A-1973-FA46-8057-7A210170A4B4}" dt="2022-02-15T08:43:44.234" v="457" actId="1037"/>
          <ac:spMkLst>
            <pc:docMk/>
            <pc:sldMk cId="3171899649" sldId="876"/>
            <ac:spMk id="35" creationId="{AAD75546-F318-1243-9D13-7BF5EDE22CBD}"/>
          </ac:spMkLst>
        </pc:spChg>
        <pc:cxnChg chg="mod">
          <ac:chgData name="Christian Pilato" userId="0bf18b87-51fb-4c6f-8ecd-14fd828d90b7" providerId="ADAL" clId="{D6D9968A-1973-FA46-8057-7A210170A4B4}" dt="2022-02-15T08:42:29.432" v="422" actId="1037"/>
          <ac:cxnSpMkLst>
            <pc:docMk/>
            <pc:sldMk cId="3171899649" sldId="876"/>
            <ac:cxnSpMk id="11" creationId="{8B29D2F9-FDB0-0E4A-9A53-18D4913477B1}"/>
          </ac:cxnSpMkLst>
        </pc:cxnChg>
        <pc:cxnChg chg="mod">
          <ac:chgData name="Christian Pilato" userId="0bf18b87-51fb-4c6f-8ecd-14fd828d90b7" providerId="ADAL" clId="{D6D9968A-1973-FA46-8057-7A210170A4B4}" dt="2022-02-15T08:43:44.234" v="457" actId="1037"/>
          <ac:cxnSpMkLst>
            <pc:docMk/>
            <pc:sldMk cId="3171899649" sldId="876"/>
            <ac:cxnSpMk id="13" creationId="{304BF529-7195-1441-A392-72F13B4E33C1}"/>
          </ac:cxnSpMkLst>
        </pc:cxnChg>
        <pc:cxnChg chg="del mod">
          <ac:chgData name="Christian Pilato" userId="0bf18b87-51fb-4c6f-8ecd-14fd828d90b7" providerId="ADAL" clId="{D6D9968A-1973-FA46-8057-7A210170A4B4}" dt="2022-02-15T08:43:17.697" v="431" actId="478"/>
          <ac:cxnSpMkLst>
            <pc:docMk/>
            <pc:sldMk cId="3171899649" sldId="876"/>
            <ac:cxnSpMk id="14" creationId="{485BCBD3-4516-274E-AB4C-F41BBF42D619}"/>
          </ac:cxnSpMkLst>
        </pc:cxnChg>
        <pc:cxnChg chg="mod">
          <ac:chgData name="Christian Pilato" userId="0bf18b87-51fb-4c6f-8ecd-14fd828d90b7" providerId="ADAL" clId="{D6D9968A-1973-FA46-8057-7A210170A4B4}" dt="2022-02-15T08:43:44.234" v="457" actId="1037"/>
          <ac:cxnSpMkLst>
            <pc:docMk/>
            <pc:sldMk cId="3171899649" sldId="876"/>
            <ac:cxnSpMk id="15" creationId="{CD3FAFFA-E526-F94E-B118-F4B2B9FC6501}"/>
          </ac:cxnSpMkLst>
        </pc:cxnChg>
        <pc:cxnChg chg="mod">
          <ac:chgData name="Christian Pilato" userId="0bf18b87-51fb-4c6f-8ecd-14fd828d90b7" providerId="ADAL" clId="{D6D9968A-1973-FA46-8057-7A210170A4B4}" dt="2022-02-15T08:42:29.432" v="422" actId="1037"/>
          <ac:cxnSpMkLst>
            <pc:docMk/>
            <pc:sldMk cId="3171899649" sldId="876"/>
            <ac:cxnSpMk id="25" creationId="{9A29C1D7-8F16-EB44-AEEE-25229DED07EE}"/>
          </ac:cxnSpMkLst>
        </pc:cxnChg>
        <pc:cxnChg chg="add del mod">
          <ac:chgData name="Christian Pilato" userId="0bf18b87-51fb-4c6f-8ecd-14fd828d90b7" providerId="ADAL" clId="{D6D9968A-1973-FA46-8057-7A210170A4B4}" dt="2022-02-15T08:42:40.323" v="424" actId="478"/>
          <ac:cxnSpMkLst>
            <pc:docMk/>
            <pc:sldMk cId="3171899649" sldId="876"/>
            <ac:cxnSpMk id="28" creationId="{FF880666-94D6-AD4C-88B4-A203DDF8530A}"/>
          </ac:cxnSpMkLst>
        </pc:cxnChg>
        <pc:cxnChg chg="mod">
          <ac:chgData name="Christian Pilato" userId="0bf18b87-51fb-4c6f-8ecd-14fd828d90b7" providerId="ADAL" clId="{D6D9968A-1973-FA46-8057-7A210170A4B4}" dt="2022-02-15T08:43:44.234" v="457" actId="1037"/>
          <ac:cxnSpMkLst>
            <pc:docMk/>
            <pc:sldMk cId="3171899649" sldId="876"/>
            <ac:cxnSpMk id="36" creationId="{3248B6C8-D439-144C-883E-0E69A3EFC42D}"/>
          </ac:cxnSpMkLst>
        </pc:cxnChg>
      </pc:sldChg>
      <pc:sldChg chg="modSp del mod">
        <pc:chgData name="Christian Pilato" userId="0bf18b87-51fb-4c6f-8ecd-14fd828d90b7" providerId="ADAL" clId="{D6D9968A-1973-FA46-8057-7A210170A4B4}" dt="2022-02-15T08:41:20.913" v="399" actId="2696"/>
        <pc:sldMkLst>
          <pc:docMk/>
          <pc:sldMk cId="1519284314" sldId="880"/>
        </pc:sldMkLst>
        <pc:spChg chg="mod">
          <ac:chgData name="Christian Pilato" userId="0bf18b87-51fb-4c6f-8ecd-14fd828d90b7" providerId="ADAL" clId="{D6D9968A-1973-FA46-8057-7A210170A4B4}" dt="2022-02-15T08:40:53.910" v="398" actId="207"/>
          <ac:spMkLst>
            <pc:docMk/>
            <pc:sldMk cId="1519284314" sldId="880"/>
            <ac:spMk id="2" creationId="{2AE44A43-2881-1A44-A238-28FDF06FD53B}"/>
          </ac:spMkLst>
        </pc:spChg>
      </pc:sldChg>
      <pc:sldChg chg="add">
        <pc:chgData name="Christian Pilato" userId="0bf18b87-51fb-4c6f-8ecd-14fd828d90b7" providerId="ADAL" clId="{D6D9968A-1973-FA46-8057-7A210170A4B4}" dt="2022-02-15T08:41:29.310" v="402"/>
        <pc:sldMkLst>
          <pc:docMk/>
          <pc:sldMk cId="2698094099" sldId="880"/>
        </pc:sldMkLst>
      </pc:sldChg>
      <pc:sldChg chg="add del">
        <pc:chgData name="Christian Pilato" userId="0bf18b87-51fb-4c6f-8ecd-14fd828d90b7" providerId="ADAL" clId="{D6D9968A-1973-FA46-8057-7A210170A4B4}" dt="2022-02-15T08:41:27.831" v="401"/>
        <pc:sldMkLst>
          <pc:docMk/>
          <pc:sldMk cId="4275600618" sldId="880"/>
        </pc:sldMkLst>
      </pc:sldChg>
      <pc:sldChg chg="add ord">
        <pc:chgData name="Christian Pilato" userId="0bf18b87-51fb-4c6f-8ecd-14fd828d90b7" providerId="ADAL" clId="{D6D9968A-1973-FA46-8057-7A210170A4B4}" dt="2022-02-15T08:29:47.474" v="3" actId="20578"/>
        <pc:sldMkLst>
          <pc:docMk/>
          <pc:sldMk cId="4266908539" sldId="881"/>
        </pc:sldMkLst>
      </pc:sldChg>
    </pc:docChg>
  </pc:docChgLst>
  <pc:docChgLst>
    <pc:chgData name="Christian Pilato" userId="0bf18b87-51fb-4c6f-8ecd-14fd828d90b7" providerId="ADAL" clId="{D1DE38D7-A86C-834C-A72D-63623670F8E5}"/>
    <pc:docChg chg="undo custSel addSld delSld modSld modMainMaster">
      <pc:chgData name="Christian Pilato" userId="0bf18b87-51fb-4c6f-8ecd-14fd828d90b7" providerId="ADAL" clId="{D1DE38D7-A86C-834C-A72D-63623670F8E5}" dt="2022-02-15T12:49:20.588" v="451" actId="20577"/>
      <pc:docMkLst>
        <pc:docMk/>
      </pc:docMkLst>
      <pc:sldChg chg="delSp modSp mod">
        <pc:chgData name="Christian Pilato" userId="0bf18b87-51fb-4c6f-8ecd-14fd828d90b7" providerId="ADAL" clId="{D1DE38D7-A86C-834C-A72D-63623670F8E5}" dt="2022-02-15T09:40:53.931" v="100"/>
        <pc:sldMkLst>
          <pc:docMk/>
          <pc:sldMk cId="2675704106" sldId="256"/>
        </pc:sldMkLst>
        <pc:spChg chg="mod">
          <ac:chgData name="Christian Pilato" userId="0bf18b87-51fb-4c6f-8ecd-14fd828d90b7" providerId="ADAL" clId="{D1DE38D7-A86C-834C-A72D-63623670F8E5}" dt="2022-02-15T09:38:49.700" v="66" actId="1076"/>
          <ac:spMkLst>
            <pc:docMk/>
            <pc:sldMk cId="2675704106" sldId="256"/>
            <ac:spMk id="2" creationId="{83E528BF-B2FA-5249-BBB0-D3CB4753A75A}"/>
          </ac:spMkLst>
        </pc:spChg>
        <pc:spChg chg="mod">
          <ac:chgData name="Christian Pilato" userId="0bf18b87-51fb-4c6f-8ecd-14fd828d90b7" providerId="ADAL" clId="{D1DE38D7-A86C-834C-A72D-63623670F8E5}" dt="2022-02-15T09:37:20.100" v="5" actId="1076"/>
          <ac:spMkLst>
            <pc:docMk/>
            <pc:sldMk cId="2675704106" sldId="256"/>
            <ac:spMk id="3" creationId="{7F162CA6-CDA0-B343-BB37-C5CE5C9EB40F}"/>
          </ac:spMkLst>
        </pc:spChg>
        <pc:spChg chg="mod">
          <ac:chgData name="Christian Pilato" userId="0bf18b87-51fb-4c6f-8ecd-14fd828d90b7" providerId="ADAL" clId="{D1DE38D7-A86C-834C-A72D-63623670F8E5}" dt="2022-02-15T09:37:45.257" v="7" actId="1076"/>
          <ac:spMkLst>
            <pc:docMk/>
            <pc:sldMk cId="2675704106" sldId="256"/>
            <ac:spMk id="4" creationId="{3D66BFD3-37ED-9C4A-A256-D5261B9E7367}"/>
          </ac:spMkLst>
        </pc:spChg>
        <pc:spChg chg="mod">
          <ac:chgData name="Christian Pilato" userId="0bf18b87-51fb-4c6f-8ecd-14fd828d90b7" providerId="ADAL" clId="{D1DE38D7-A86C-834C-A72D-63623670F8E5}" dt="2022-02-15T09:37:51.519" v="8" actId="1076"/>
          <ac:spMkLst>
            <pc:docMk/>
            <pc:sldMk cId="2675704106" sldId="256"/>
            <ac:spMk id="5" creationId="{30E0D020-572C-FC48-BD32-A48B9B4877B2}"/>
          </ac:spMkLst>
        </pc:spChg>
        <pc:spChg chg="mod">
          <ac:chgData name="Christian Pilato" userId="0bf18b87-51fb-4c6f-8ecd-14fd828d90b7" providerId="ADAL" clId="{D1DE38D7-A86C-834C-A72D-63623670F8E5}" dt="2022-02-15T09:40:53.931" v="100"/>
          <ac:spMkLst>
            <pc:docMk/>
            <pc:sldMk cId="2675704106" sldId="256"/>
            <ac:spMk id="6" creationId="{8D9060D9-2C7E-2F43-8B0A-A2BAB15FD08F}"/>
          </ac:spMkLst>
        </pc:spChg>
        <pc:spChg chg="del">
          <ac:chgData name="Christian Pilato" userId="0bf18b87-51fb-4c6f-8ecd-14fd828d90b7" providerId="ADAL" clId="{D1DE38D7-A86C-834C-A72D-63623670F8E5}" dt="2022-02-15T09:37:07.720" v="3" actId="478"/>
          <ac:spMkLst>
            <pc:docMk/>
            <pc:sldMk cId="2675704106" sldId="256"/>
            <ac:spMk id="7" creationId="{5574866E-221C-7F49-A9A1-45C0025499FD}"/>
          </ac:spMkLst>
        </pc:spChg>
        <pc:spChg chg="del">
          <ac:chgData name="Christian Pilato" userId="0bf18b87-51fb-4c6f-8ecd-14fd828d90b7" providerId="ADAL" clId="{D1DE38D7-A86C-834C-A72D-63623670F8E5}" dt="2022-02-15T09:37:07.720" v="3" actId="478"/>
          <ac:spMkLst>
            <pc:docMk/>
            <pc:sldMk cId="2675704106" sldId="256"/>
            <ac:spMk id="8" creationId="{A75138C5-2107-8C44-8261-5651B3BF3E63}"/>
          </ac:spMkLst>
        </pc:spChg>
        <pc:spChg chg="del">
          <ac:chgData name="Christian Pilato" userId="0bf18b87-51fb-4c6f-8ecd-14fd828d90b7" providerId="ADAL" clId="{D1DE38D7-A86C-834C-A72D-63623670F8E5}" dt="2022-02-15T09:37:07.720" v="3" actId="478"/>
          <ac:spMkLst>
            <pc:docMk/>
            <pc:sldMk cId="2675704106" sldId="256"/>
            <ac:spMk id="9" creationId="{6762B7E8-A5F2-0644-8A14-4FF0524EAEA4}"/>
          </ac:spMkLst>
        </pc:spChg>
      </pc:sldChg>
      <pc:sldChg chg="addSp delSp modSp mod">
        <pc:chgData name="Christian Pilato" userId="0bf18b87-51fb-4c6f-8ecd-14fd828d90b7" providerId="ADAL" clId="{D1DE38D7-A86C-834C-A72D-63623670F8E5}" dt="2022-02-15T10:01:09.982" v="410" actId="20577"/>
        <pc:sldMkLst>
          <pc:docMk/>
          <pc:sldMk cId="2985379552" sldId="545"/>
        </pc:sldMkLst>
        <pc:spChg chg="mod">
          <ac:chgData name="Christian Pilato" userId="0bf18b87-51fb-4c6f-8ecd-14fd828d90b7" providerId="ADAL" clId="{D1DE38D7-A86C-834C-A72D-63623670F8E5}" dt="2022-02-15T10:00:56.155" v="399"/>
          <ac:spMkLst>
            <pc:docMk/>
            <pc:sldMk cId="2985379552" sldId="545"/>
            <ac:spMk id="10" creationId="{9A248DCE-3841-C145-900F-E6B85C6ED6AD}"/>
          </ac:spMkLst>
        </pc:spChg>
        <pc:spChg chg="add del">
          <ac:chgData name="Christian Pilato" userId="0bf18b87-51fb-4c6f-8ecd-14fd828d90b7" providerId="ADAL" clId="{D1DE38D7-A86C-834C-A72D-63623670F8E5}" dt="2022-02-15T10:00:41.404" v="397" actId="22"/>
          <ac:spMkLst>
            <pc:docMk/>
            <pc:sldMk cId="2985379552" sldId="545"/>
            <ac:spMk id="13" creationId="{94569D32-95AC-1046-A4A0-B0259BB8B66F}"/>
          </ac:spMkLst>
        </pc:spChg>
        <pc:spChg chg="add mod">
          <ac:chgData name="Christian Pilato" userId="0bf18b87-51fb-4c6f-8ecd-14fd828d90b7" providerId="ADAL" clId="{D1DE38D7-A86C-834C-A72D-63623670F8E5}" dt="2022-02-15T10:00:48.179" v="398"/>
          <ac:spMkLst>
            <pc:docMk/>
            <pc:sldMk cId="2985379552" sldId="545"/>
            <ac:spMk id="14" creationId="{25E68851-BA3A-DA4B-8A5C-3E34D513BC28}"/>
          </ac:spMkLst>
        </pc:spChg>
        <pc:spChg chg="add mod">
          <ac:chgData name="Christian Pilato" userId="0bf18b87-51fb-4c6f-8ecd-14fd828d90b7" providerId="ADAL" clId="{D1DE38D7-A86C-834C-A72D-63623670F8E5}" dt="2022-02-15T10:01:09.982" v="410" actId="20577"/>
          <ac:spMkLst>
            <pc:docMk/>
            <pc:sldMk cId="2985379552" sldId="545"/>
            <ac:spMk id="15" creationId="{014CA69D-6DC0-E44C-BEB1-4B735682FD63}"/>
          </ac:spMkLst>
        </pc:spChg>
      </pc:sldChg>
      <pc:sldChg chg="modSp mod">
        <pc:chgData name="Christian Pilato" userId="0bf18b87-51fb-4c6f-8ecd-14fd828d90b7" providerId="ADAL" clId="{D1DE38D7-A86C-834C-A72D-63623670F8E5}" dt="2022-02-15T12:11:33.189" v="438" actId="207"/>
        <pc:sldMkLst>
          <pc:docMk/>
          <pc:sldMk cId="2314739032" sldId="856"/>
        </pc:sldMkLst>
        <pc:spChg chg="mod">
          <ac:chgData name="Christian Pilato" userId="0bf18b87-51fb-4c6f-8ecd-14fd828d90b7" providerId="ADAL" clId="{D1DE38D7-A86C-834C-A72D-63623670F8E5}" dt="2022-02-15T09:41:14.571" v="101"/>
          <ac:spMkLst>
            <pc:docMk/>
            <pc:sldMk cId="2314739032" sldId="856"/>
            <ac:spMk id="3" creationId="{A1C68F3A-8284-F44C-9828-EC1DA2A583F6}"/>
          </ac:spMkLst>
        </pc:spChg>
        <pc:spChg chg="mod">
          <ac:chgData name="Christian Pilato" userId="0bf18b87-51fb-4c6f-8ecd-14fd828d90b7" providerId="ADAL" clId="{D1DE38D7-A86C-834C-A72D-63623670F8E5}" dt="2022-02-15T09:49:09.532" v="182"/>
          <ac:spMkLst>
            <pc:docMk/>
            <pc:sldMk cId="2314739032" sldId="856"/>
            <ac:spMk id="5" creationId="{05A1167A-4BC5-7D4A-A8F4-D3FA78E8CDA8}"/>
          </ac:spMkLst>
        </pc:spChg>
        <pc:spChg chg="mod">
          <ac:chgData name="Christian Pilato" userId="0bf18b87-51fb-4c6f-8ecd-14fd828d90b7" providerId="ADAL" clId="{D1DE38D7-A86C-834C-A72D-63623670F8E5}" dt="2022-02-15T09:48:04.144" v="141" actId="1036"/>
          <ac:spMkLst>
            <pc:docMk/>
            <pc:sldMk cId="2314739032" sldId="856"/>
            <ac:spMk id="18" creationId="{B65CF54B-1D38-9742-97F0-06F920CD8665}"/>
          </ac:spMkLst>
        </pc:spChg>
        <pc:spChg chg="mod">
          <ac:chgData name="Christian Pilato" userId="0bf18b87-51fb-4c6f-8ecd-14fd828d90b7" providerId="ADAL" clId="{D1DE38D7-A86C-834C-A72D-63623670F8E5}" dt="2022-02-15T09:47:57.759" v="133" actId="1036"/>
          <ac:spMkLst>
            <pc:docMk/>
            <pc:sldMk cId="2314739032" sldId="856"/>
            <ac:spMk id="19" creationId="{50528476-238E-4647-9DE5-96FAE398AA58}"/>
          </ac:spMkLst>
        </pc:spChg>
        <pc:spChg chg="mod">
          <ac:chgData name="Christian Pilato" userId="0bf18b87-51fb-4c6f-8ecd-14fd828d90b7" providerId="ADAL" clId="{D1DE38D7-A86C-834C-A72D-63623670F8E5}" dt="2022-02-15T09:48:00.968" v="137" actId="1036"/>
          <ac:spMkLst>
            <pc:docMk/>
            <pc:sldMk cId="2314739032" sldId="856"/>
            <ac:spMk id="20" creationId="{A08DA412-5B41-6348-A736-2D1775CE84AE}"/>
          </ac:spMkLst>
        </pc:spChg>
        <pc:spChg chg="mod">
          <ac:chgData name="Christian Pilato" userId="0bf18b87-51fb-4c6f-8ecd-14fd828d90b7" providerId="ADAL" clId="{D1DE38D7-A86C-834C-A72D-63623670F8E5}" dt="2022-02-15T09:41:42.538" v="109" actId="1036"/>
          <ac:spMkLst>
            <pc:docMk/>
            <pc:sldMk cId="2314739032" sldId="856"/>
            <ac:spMk id="21" creationId="{6FF2568A-DFF9-CE4A-9B05-5B85021CE66B}"/>
          </ac:spMkLst>
        </pc:spChg>
        <pc:spChg chg="mod">
          <ac:chgData name="Christian Pilato" userId="0bf18b87-51fb-4c6f-8ecd-14fd828d90b7" providerId="ADAL" clId="{D1DE38D7-A86C-834C-A72D-63623670F8E5}" dt="2022-02-15T09:41:42.538" v="109" actId="1036"/>
          <ac:spMkLst>
            <pc:docMk/>
            <pc:sldMk cId="2314739032" sldId="856"/>
            <ac:spMk id="22" creationId="{10719111-A423-984F-9D44-B6810CD58CE7}"/>
          </ac:spMkLst>
        </pc:spChg>
        <pc:spChg chg="mod">
          <ac:chgData name="Christian Pilato" userId="0bf18b87-51fb-4c6f-8ecd-14fd828d90b7" providerId="ADAL" clId="{D1DE38D7-A86C-834C-A72D-63623670F8E5}" dt="2022-02-15T09:41:42.538" v="109" actId="1036"/>
          <ac:spMkLst>
            <pc:docMk/>
            <pc:sldMk cId="2314739032" sldId="856"/>
            <ac:spMk id="23" creationId="{C7C607BB-1452-154A-900E-03B5BA477682}"/>
          </ac:spMkLst>
        </pc:spChg>
        <pc:spChg chg="mod">
          <ac:chgData name="Christian Pilato" userId="0bf18b87-51fb-4c6f-8ecd-14fd828d90b7" providerId="ADAL" clId="{D1DE38D7-A86C-834C-A72D-63623670F8E5}" dt="2022-02-15T09:41:42.538" v="109" actId="1036"/>
          <ac:spMkLst>
            <pc:docMk/>
            <pc:sldMk cId="2314739032" sldId="856"/>
            <ac:spMk id="24" creationId="{7726DEE3-B23F-A84A-9F35-C4150510F037}"/>
          </ac:spMkLst>
        </pc:spChg>
        <pc:spChg chg="mod">
          <ac:chgData name="Christian Pilato" userId="0bf18b87-51fb-4c6f-8ecd-14fd828d90b7" providerId="ADAL" clId="{D1DE38D7-A86C-834C-A72D-63623670F8E5}" dt="2022-02-15T12:11:33.189" v="438" actId="207"/>
          <ac:spMkLst>
            <pc:docMk/>
            <pc:sldMk cId="2314739032" sldId="856"/>
            <ac:spMk id="25" creationId="{AF144234-9D6D-464C-A63D-9FDF7770C34C}"/>
          </ac:spMkLst>
        </pc:spChg>
        <pc:spChg chg="mod">
          <ac:chgData name="Christian Pilato" userId="0bf18b87-51fb-4c6f-8ecd-14fd828d90b7" providerId="ADAL" clId="{D1DE38D7-A86C-834C-A72D-63623670F8E5}" dt="2022-02-15T09:41:42.538" v="109" actId="1036"/>
          <ac:spMkLst>
            <pc:docMk/>
            <pc:sldMk cId="2314739032" sldId="856"/>
            <ac:spMk id="26" creationId="{14697D5E-3917-8346-B0FE-69D42A19B9D0}"/>
          </ac:spMkLst>
        </pc:spChg>
        <pc:spChg chg="mod">
          <ac:chgData name="Christian Pilato" userId="0bf18b87-51fb-4c6f-8ecd-14fd828d90b7" providerId="ADAL" clId="{D1DE38D7-A86C-834C-A72D-63623670F8E5}" dt="2022-02-15T09:47:57.759" v="133" actId="1036"/>
          <ac:spMkLst>
            <pc:docMk/>
            <pc:sldMk cId="2314739032" sldId="856"/>
            <ac:spMk id="27" creationId="{730E100F-DFC9-D943-901A-93A3818EEC95}"/>
          </ac:spMkLst>
        </pc:spChg>
      </pc:sldChg>
      <pc:sldChg chg="modSp mod">
        <pc:chgData name="Christian Pilato" userId="0bf18b87-51fb-4c6f-8ecd-14fd828d90b7" providerId="ADAL" clId="{D1DE38D7-A86C-834C-A72D-63623670F8E5}" dt="2022-02-15T09:58:04.723" v="334" actId="2711"/>
        <pc:sldMkLst>
          <pc:docMk/>
          <pc:sldMk cId="3539917040" sldId="858"/>
        </pc:sldMkLst>
        <pc:spChg chg="mod">
          <ac:chgData name="Christian Pilato" userId="0bf18b87-51fb-4c6f-8ecd-14fd828d90b7" providerId="ADAL" clId="{D1DE38D7-A86C-834C-A72D-63623670F8E5}" dt="2022-02-15T09:58:04.723" v="334" actId="2711"/>
          <ac:spMkLst>
            <pc:docMk/>
            <pc:sldMk cId="3539917040" sldId="858"/>
            <ac:spMk id="8" creationId="{F0290347-6F86-7D4B-AD16-C34741E01BEC}"/>
          </ac:spMkLst>
        </pc:spChg>
        <pc:spChg chg="mod">
          <ac:chgData name="Christian Pilato" userId="0bf18b87-51fb-4c6f-8ecd-14fd828d90b7" providerId="ADAL" clId="{D1DE38D7-A86C-834C-A72D-63623670F8E5}" dt="2022-02-15T09:57:38.401" v="330"/>
          <ac:spMkLst>
            <pc:docMk/>
            <pc:sldMk cId="3539917040" sldId="858"/>
            <ac:spMk id="12" creationId="{A294379C-A81C-094B-8611-E2F241946045}"/>
          </ac:spMkLst>
        </pc:spChg>
      </pc:sldChg>
      <pc:sldChg chg="modSp mod">
        <pc:chgData name="Christian Pilato" userId="0bf18b87-51fb-4c6f-8ecd-14fd828d90b7" providerId="ADAL" clId="{D1DE38D7-A86C-834C-A72D-63623670F8E5}" dt="2022-02-15T09:51:15.276" v="247"/>
        <pc:sldMkLst>
          <pc:docMk/>
          <pc:sldMk cId="2653824832" sldId="859"/>
        </pc:sldMkLst>
        <pc:spChg chg="mod">
          <ac:chgData name="Christian Pilato" userId="0bf18b87-51fb-4c6f-8ecd-14fd828d90b7" providerId="ADAL" clId="{D1DE38D7-A86C-834C-A72D-63623670F8E5}" dt="2022-02-15T09:51:01.074" v="245" actId="1076"/>
          <ac:spMkLst>
            <pc:docMk/>
            <pc:sldMk cId="2653824832" sldId="859"/>
            <ac:spMk id="8" creationId="{E5B7AEDD-C1CC-9E4F-AB7A-793296C60C32}"/>
          </ac:spMkLst>
        </pc:spChg>
        <pc:spChg chg="mod">
          <ac:chgData name="Christian Pilato" userId="0bf18b87-51fb-4c6f-8ecd-14fd828d90b7" providerId="ADAL" clId="{D1DE38D7-A86C-834C-A72D-63623670F8E5}" dt="2022-02-15T09:50:56.520" v="244" actId="207"/>
          <ac:spMkLst>
            <pc:docMk/>
            <pc:sldMk cId="2653824832" sldId="859"/>
            <ac:spMk id="15" creationId="{AAE7760A-87E3-C94F-A21B-FD5243FD35CC}"/>
          </ac:spMkLst>
        </pc:spChg>
        <pc:spChg chg="mod">
          <ac:chgData name="Christian Pilato" userId="0bf18b87-51fb-4c6f-8ecd-14fd828d90b7" providerId="ADAL" clId="{D1DE38D7-A86C-834C-A72D-63623670F8E5}" dt="2022-02-15T09:51:15.276" v="247"/>
          <ac:spMkLst>
            <pc:docMk/>
            <pc:sldMk cId="2653824832" sldId="859"/>
            <ac:spMk id="16" creationId="{DC8EC5A2-8FD2-5E4D-BA3D-C3D3B7E8CBCF}"/>
          </ac:spMkLst>
        </pc:spChg>
      </pc:sldChg>
      <pc:sldChg chg="del">
        <pc:chgData name="Christian Pilato" userId="0bf18b87-51fb-4c6f-8ecd-14fd828d90b7" providerId="ADAL" clId="{D1DE38D7-A86C-834C-A72D-63623670F8E5}" dt="2022-02-15T09:49:06.075" v="181" actId="2696"/>
        <pc:sldMkLst>
          <pc:docMk/>
          <pc:sldMk cId="4148160602" sldId="860"/>
        </pc:sldMkLst>
      </pc:sldChg>
      <pc:sldChg chg="delSp del">
        <pc:chgData name="Christian Pilato" userId="0bf18b87-51fb-4c6f-8ecd-14fd828d90b7" providerId="ADAL" clId="{D1DE38D7-A86C-834C-A72D-63623670F8E5}" dt="2022-02-15T09:49:53.203" v="188" actId="2696"/>
        <pc:sldMkLst>
          <pc:docMk/>
          <pc:sldMk cId="3011500301" sldId="861"/>
        </pc:sldMkLst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4" creationId="{B01421FA-4CB1-8547-84AD-9C3E5F46AC36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5" creationId="{AB4872C9-FCCF-4C4E-A54D-147FE252B95F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6" creationId="{D58ECB46-1B76-F44C-83BA-1C6DC22B2C26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7" creationId="{440903C4-4CEC-D14E-872C-039D17EA6031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8" creationId="{D355EC64-FB04-8C40-B345-AC2E72282D29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19" creationId="{B6461BA5-15B4-AC41-8D92-6CA788B6C8CD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20" creationId="{40277319-A69E-FE42-9147-EA276DFE5F22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21" creationId="{40BEC89D-DCB6-5A43-89F5-D47435F6C6DF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22" creationId="{E2FAEBED-034A-8747-BD0A-DCD6BC9826E0}"/>
          </ac:spMkLst>
        </pc:spChg>
        <pc:spChg chg="del">
          <ac:chgData name="Christian Pilato" userId="0bf18b87-51fb-4c6f-8ecd-14fd828d90b7" providerId="ADAL" clId="{D1DE38D7-A86C-834C-A72D-63623670F8E5}" dt="2022-02-15T09:49:22.384" v="184" actId="21"/>
          <ac:spMkLst>
            <pc:docMk/>
            <pc:sldMk cId="3011500301" sldId="861"/>
            <ac:spMk id="23" creationId="{BF0BE0EE-C1C7-844C-A37E-EE6FD38CF40A}"/>
          </ac:spMkLst>
        </pc:sp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4" creationId="{29844335-44C3-4A4B-8B66-4D6EB147B468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5" creationId="{1772E799-41D1-4843-AF74-4E952559193B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6" creationId="{1315E005-5A9A-2E44-8BB9-218B415CF29C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7" creationId="{E0042380-5B78-3145-853E-1E20E5490471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8" creationId="{A65E35C5-865A-0A4E-9491-D0940EE8E4F0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9" creationId="{B8AF249A-8463-D547-96FF-489535184339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10" creationId="{42DD198B-8482-794E-9725-375012660264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11" creationId="{AC051E03-83CB-0D42-BB23-BF7B8C292DDD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12" creationId="{065DA22B-6BA9-ED42-B441-B944C7006DDA}"/>
          </ac:picMkLst>
        </pc:picChg>
        <pc:picChg chg="del">
          <ac:chgData name="Christian Pilato" userId="0bf18b87-51fb-4c6f-8ecd-14fd828d90b7" providerId="ADAL" clId="{D1DE38D7-A86C-834C-A72D-63623670F8E5}" dt="2022-02-15T09:49:22.384" v="184" actId="21"/>
          <ac:picMkLst>
            <pc:docMk/>
            <pc:sldMk cId="3011500301" sldId="861"/>
            <ac:picMk id="13" creationId="{F0A431BA-EF32-6049-9C02-253A51D28834}"/>
          </ac:picMkLst>
        </pc:picChg>
      </pc:sldChg>
      <pc:sldChg chg="del">
        <pc:chgData name="Christian Pilato" userId="0bf18b87-51fb-4c6f-8ecd-14fd828d90b7" providerId="ADAL" clId="{D1DE38D7-A86C-834C-A72D-63623670F8E5}" dt="2022-02-15T09:51:10.893" v="246" actId="2696"/>
        <pc:sldMkLst>
          <pc:docMk/>
          <pc:sldMk cId="2820914803" sldId="863"/>
        </pc:sldMkLst>
      </pc:sldChg>
      <pc:sldChg chg="delSp modSp del mod">
        <pc:chgData name="Christian Pilato" userId="0bf18b87-51fb-4c6f-8ecd-14fd828d90b7" providerId="ADAL" clId="{D1DE38D7-A86C-834C-A72D-63623670F8E5}" dt="2022-02-15T09:59:16.456" v="343" actId="2696"/>
        <pc:sldMkLst>
          <pc:docMk/>
          <pc:sldMk cId="3622728481" sldId="864"/>
        </pc:sldMkLst>
        <pc:spChg chg="del">
          <ac:chgData name="Christian Pilato" userId="0bf18b87-51fb-4c6f-8ecd-14fd828d90b7" providerId="ADAL" clId="{D1DE38D7-A86C-834C-A72D-63623670F8E5}" dt="2022-02-15T09:57:54.181" v="332" actId="478"/>
          <ac:spMkLst>
            <pc:docMk/>
            <pc:sldMk cId="3622728481" sldId="864"/>
            <ac:spMk id="4" creationId="{FA490AF5-B0AE-074A-9598-DB6D7E65604C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1" creationId="{59EC1A58-1440-0A4D-A661-2481C323B5BD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4" creationId="{29F5B943-9DEB-454B-80D9-EA461FDB3D84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5" creationId="{7868F955-D91A-9B4D-85A7-F01CE9C54D3A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6" creationId="{EA8E01FB-976B-BC43-8B42-E7B4815F8D6B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7" creationId="{3963ABB6-DB83-DA42-9635-E63886AC627E}"/>
          </ac:spMkLst>
        </pc:spChg>
        <pc:spChg chg="mod">
          <ac:chgData name="Christian Pilato" userId="0bf18b87-51fb-4c6f-8ecd-14fd828d90b7" providerId="ADAL" clId="{D1DE38D7-A86C-834C-A72D-63623670F8E5}" dt="2022-02-15T09:58:20.984" v="335" actId="2711"/>
          <ac:spMkLst>
            <pc:docMk/>
            <pc:sldMk cId="3622728481" sldId="864"/>
            <ac:spMk id="38" creationId="{B0D103A1-C2AF-194B-B226-235D18632509}"/>
          </ac:spMkLst>
        </pc:spChg>
        <pc:spChg chg="mod">
          <ac:chgData name="Christian Pilato" userId="0bf18b87-51fb-4c6f-8ecd-14fd828d90b7" providerId="ADAL" clId="{D1DE38D7-A86C-834C-A72D-63623670F8E5}" dt="2022-02-15T09:57:41.060" v="331"/>
          <ac:spMkLst>
            <pc:docMk/>
            <pc:sldMk cId="3622728481" sldId="864"/>
            <ac:spMk id="40" creationId="{A0CB792F-36D7-B543-9214-F352076CD422}"/>
          </ac:spMkLst>
        </pc:spChg>
      </pc:sldChg>
      <pc:sldChg chg="del">
        <pc:chgData name="Christian Pilato" userId="0bf18b87-51fb-4c6f-8ecd-14fd828d90b7" providerId="ADAL" clId="{D1DE38D7-A86C-834C-A72D-63623670F8E5}" dt="2022-02-15T10:03:29.292" v="415" actId="2696"/>
        <pc:sldMkLst>
          <pc:docMk/>
          <pc:sldMk cId="3743083975" sldId="865"/>
        </pc:sldMkLst>
      </pc:sldChg>
      <pc:sldChg chg="modSp mod">
        <pc:chgData name="Christian Pilato" userId="0bf18b87-51fb-4c6f-8ecd-14fd828d90b7" providerId="ADAL" clId="{D1DE38D7-A86C-834C-A72D-63623670F8E5}" dt="2022-02-15T10:08:53.550" v="431" actId="1076"/>
        <pc:sldMkLst>
          <pc:docMk/>
          <pc:sldMk cId="1279638094" sldId="867"/>
        </pc:sldMkLst>
        <pc:spChg chg="mod">
          <ac:chgData name="Christian Pilato" userId="0bf18b87-51fb-4c6f-8ecd-14fd828d90b7" providerId="ADAL" clId="{D1DE38D7-A86C-834C-A72D-63623670F8E5}" dt="2022-02-15T10:04:58.451" v="418"/>
          <ac:spMkLst>
            <pc:docMk/>
            <pc:sldMk cId="1279638094" sldId="867"/>
            <ac:spMk id="9" creationId="{21C6968B-F1CF-924D-8527-C209932ABFF0}"/>
          </ac:spMkLst>
        </pc:spChg>
        <pc:spChg chg="mod">
          <ac:chgData name="Christian Pilato" userId="0bf18b87-51fb-4c6f-8ecd-14fd828d90b7" providerId="ADAL" clId="{D1DE38D7-A86C-834C-A72D-63623670F8E5}" dt="2022-02-15T10:08:53.550" v="431" actId="1076"/>
          <ac:spMkLst>
            <pc:docMk/>
            <pc:sldMk cId="1279638094" sldId="867"/>
            <ac:spMk id="10" creationId="{0AC3B8B3-5171-2C40-935E-288194705A25}"/>
          </ac:spMkLst>
        </pc:spChg>
        <pc:spChg chg="mod">
          <ac:chgData name="Christian Pilato" userId="0bf18b87-51fb-4c6f-8ecd-14fd828d90b7" providerId="ADAL" clId="{D1DE38D7-A86C-834C-A72D-63623670F8E5}" dt="2022-02-15T10:08:39.669" v="430" actId="948"/>
          <ac:spMkLst>
            <pc:docMk/>
            <pc:sldMk cId="1279638094" sldId="867"/>
            <ac:spMk id="11" creationId="{3015BC71-7D62-1649-8EB4-EF5FCBBE110A}"/>
          </ac:spMkLst>
        </pc:spChg>
      </pc:sldChg>
      <pc:sldChg chg="del">
        <pc:chgData name="Christian Pilato" userId="0bf18b87-51fb-4c6f-8ecd-14fd828d90b7" providerId="ADAL" clId="{D1DE38D7-A86C-834C-A72D-63623670F8E5}" dt="2022-02-15T10:04:50.705" v="417" actId="2696"/>
        <pc:sldMkLst>
          <pc:docMk/>
          <pc:sldMk cId="257912761" sldId="868"/>
        </pc:sldMkLst>
      </pc:sldChg>
      <pc:sldChg chg="del">
        <pc:chgData name="Christian Pilato" userId="0bf18b87-51fb-4c6f-8ecd-14fd828d90b7" providerId="ADAL" clId="{D1DE38D7-A86C-834C-A72D-63623670F8E5}" dt="2022-02-15T10:04:40.993" v="416" actId="2696"/>
        <pc:sldMkLst>
          <pc:docMk/>
          <pc:sldMk cId="1694307513" sldId="869"/>
        </pc:sldMkLst>
      </pc:sldChg>
      <pc:sldChg chg="del">
        <pc:chgData name="Christian Pilato" userId="0bf18b87-51fb-4c6f-8ecd-14fd828d90b7" providerId="ADAL" clId="{D1DE38D7-A86C-834C-A72D-63623670F8E5}" dt="2022-02-15T10:04:40.993" v="416" actId="2696"/>
        <pc:sldMkLst>
          <pc:docMk/>
          <pc:sldMk cId="3367023034" sldId="870"/>
        </pc:sldMkLst>
      </pc:sldChg>
      <pc:sldChg chg="del">
        <pc:chgData name="Christian Pilato" userId="0bf18b87-51fb-4c6f-8ecd-14fd828d90b7" providerId="ADAL" clId="{D1DE38D7-A86C-834C-A72D-63623670F8E5}" dt="2022-02-15T10:04:40.993" v="416" actId="2696"/>
        <pc:sldMkLst>
          <pc:docMk/>
          <pc:sldMk cId="1709745215" sldId="871"/>
        </pc:sldMkLst>
      </pc:sldChg>
      <pc:sldChg chg="del">
        <pc:chgData name="Christian Pilato" userId="0bf18b87-51fb-4c6f-8ecd-14fd828d90b7" providerId="ADAL" clId="{D1DE38D7-A86C-834C-A72D-63623670F8E5}" dt="2022-02-15T10:04:40.993" v="416" actId="2696"/>
        <pc:sldMkLst>
          <pc:docMk/>
          <pc:sldMk cId="2994463041" sldId="872"/>
        </pc:sldMkLst>
      </pc:sldChg>
      <pc:sldChg chg="del">
        <pc:chgData name="Christian Pilato" userId="0bf18b87-51fb-4c6f-8ecd-14fd828d90b7" providerId="ADAL" clId="{D1DE38D7-A86C-834C-A72D-63623670F8E5}" dt="2022-02-15T09:55:58.987" v="286" actId="2696"/>
        <pc:sldMkLst>
          <pc:docMk/>
          <pc:sldMk cId="4214989229" sldId="873"/>
        </pc:sldMkLst>
      </pc:sldChg>
      <pc:sldChg chg="modSp mod">
        <pc:chgData name="Christian Pilato" userId="0bf18b87-51fb-4c6f-8ecd-14fd828d90b7" providerId="ADAL" clId="{D1DE38D7-A86C-834C-A72D-63623670F8E5}" dt="2022-02-15T09:57:35.665" v="329"/>
        <pc:sldMkLst>
          <pc:docMk/>
          <pc:sldMk cId="2918441736" sldId="874"/>
        </pc:sldMkLst>
        <pc:spChg chg="mod">
          <ac:chgData name="Christian Pilato" userId="0bf18b87-51fb-4c6f-8ecd-14fd828d90b7" providerId="ADAL" clId="{D1DE38D7-A86C-834C-A72D-63623670F8E5}" dt="2022-02-15T09:57:35.665" v="329"/>
          <ac:spMkLst>
            <pc:docMk/>
            <pc:sldMk cId="2918441736" sldId="874"/>
            <ac:spMk id="3" creationId="{319AA590-2A20-7E4D-9E1F-9DE5A6CD03D5}"/>
          </ac:spMkLst>
        </pc:spChg>
        <pc:spChg chg="mod">
          <ac:chgData name="Christian Pilato" userId="0bf18b87-51fb-4c6f-8ecd-14fd828d90b7" providerId="ADAL" clId="{D1DE38D7-A86C-834C-A72D-63623670F8E5}" dt="2022-02-15T09:57:00.565" v="327" actId="20577"/>
          <ac:spMkLst>
            <pc:docMk/>
            <pc:sldMk cId="2918441736" sldId="874"/>
            <ac:spMk id="5" creationId="{801C3AEF-3AF1-9545-AFC7-92FD8C54A2F6}"/>
          </ac:spMkLst>
        </pc:spChg>
      </pc:sldChg>
      <pc:sldChg chg="modSp">
        <pc:chgData name="Christian Pilato" userId="0bf18b87-51fb-4c6f-8ecd-14fd828d90b7" providerId="ADAL" clId="{D1DE38D7-A86C-834C-A72D-63623670F8E5}" dt="2022-02-15T10:00:17.574" v="395"/>
        <pc:sldMkLst>
          <pc:docMk/>
          <pc:sldMk cId="3171899649" sldId="876"/>
        </pc:sldMkLst>
        <pc:spChg chg="mod">
          <ac:chgData name="Christian Pilato" userId="0bf18b87-51fb-4c6f-8ecd-14fd828d90b7" providerId="ADAL" clId="{D1DE38D7-A86C-834C-A72D-63623670F8E5}" dt="2022-02-15T10:00:17.574" v="395"/>
          <ac:spMkLst>
            <pc:docMk/>
            <pc:sldMk cId="3171899649" sldId="876"/>
            <ac:spMk id="34" creationId="{BD666F5B-0D74-7748-B43A-54605D032523}"/>
          </ac:spMkLst>
        </pc:spChg>
      </pc:sldChg>
      <pc:sldChg chg="del">
        <pc:chgData name="Christian Pilato" userId="0bf18b87-51fb-4c6f-8ecd-14fd828d90b7" providerId="ADAL" clId="{D1DE38D7-A86C-834C-A72D-63623670F8E5}" dt="2022-02-15T10:02:25.729" v="411" actId="2696"/>
        <pc:sldMkLst>
          <pc:docMk/>
          <pc:sldMk cId="1162363039" sldId="877"/>
        </pc:sldMkLst>
      </pc:sldChg>
      <pc:sldChg chg="del">
        <pc:chgData name="Christian Pilato" userId="0bf18b87-51fb-4c6f-8ecd-14fd828d90b7" providerId="ADAL" clId="{D1DE38D7-A86C-834C-A72D-63623670F8E5}" dt="2022-02-15T10:02:25.729" v="411" actId="2696"/>
        <pc:sldMkLst>
          <pc:docMk/>
          <pc:sldMk cId="2135658027" sldId="878"/>
        </pc:sldMkLst>
      </pc:sldChg>
      <pc:sldChg chg="modSp mod">
        <pc:chgData name="Christian Pilato" userId="0bf18b87-51fb-4c6f-8ecd-14fd828d90b7" providerId="ADAL" clId="{D1DE38D7-A86C-834C-A72D-63623670F8E5}" dt="2022-02-15T12:49:20.588" v="451" actId="20577"/>
        <pc:sldMkLst>
          <pc:docMk/>
          <pc:sldMk cId="2698094099" sldId="880"/>
        </pc:sldMkLst>
        <pc:spChg chg="mod">
          <ac:chgData name="Christian Pilato" userId="0bf18b87-51fb-4c6f-8ecd-14fd828d90b7" providerId="ADAL" clId="{D1DE38D7-A86C-834C-A72D-63623670F8E5}" dt="2022-02-15T12:49:20.588" v="451" actId="20577"/>
          <ac:spMkLst>
            <pc:docMk/>
            <pc:sldMk cId="2698094099" sldId="880"/>
            <ac:spMk id="3" creationId="{37F70175-9E48-3D4C-9829-524EB53AF5E0}"/>
          </ac:spMkLst>
        </pc:spChg>
        <pc:spChg chg="mod">
          <ac:chgData name="Christian Pilato" userId="0bf18b87-51fb-4c6f-8ecd-14fd828d90b7" providerId="ADAL" clId="{D1DE38D7-A86C-834C-A72D-63623670F8E5}" dt="2022-02-15T10:06:18.323" v="426" actId="1035"/>
          <ac:spMkLst>
            <pc:docMk/>
            <pc:sldMk cId="2698094099" sldId="880"/>
            <ac:spMk id="5" creationId="{A5834D4D-5844-0F4D-A872-1D45D9AE231C}"/>
          </ac:spMkLst>
        </pc:spChg>
        <pc:spChg chg="mod">
          <ac:chgData name="Christian Pilato" userId="0bf18b87-51fb-4c6f-8ecd-14fd828d90b7" providerId="ADAL" clId="{D1DE38D7-A86C-834C-A72D-63623670F8E5}" dt="2022-02-15T09:59:28.367" v="346"/>
          <ac:spMkLst>
            <pc:docMk/>
            <pc:sldMk cId="2698094099" sldId="880"/>
            <ac:spMk id="6" creationId="{D30B8BCD-8F8E-FE4E-BDC0-27CAD0E1DA1D}"/>
          </ac:spMkLst>
        </pc:spChg>
        <pc:picChg chg="mod">
          <ac:chgData name="Christian Pilato" userId="0bf18b87-51fb-4c6f-8ecd-14fd828d90b7" providerId="ADAL" clId="{D1DE38D7-A86C-834C-A72D-63623670F8E5}" dt="2022-02-15T10:06:11.529" v="420" actId="1076"/>
          <ac:picMkLst>
            <pc:docMk/>
            <pc:sldMk cId="2698094099" sldId="880"/>
            <ac:picMk id="4" creationId="{5899F15D-FECB-D040-9CE8-618B81A21CDF}"/>
          </ac:picMkLst>
        </pc:picChg>
      </pc:sldChg>
      <pc:sldChg chg="del">
        <pc:chgData name="Christian Pilato" userId="0bf18b87-51fb-4c6f-8ecd-14fd828d90b7" providerId="ADAL" clId="{D1DE38D7-A86C-834C-A72D-63623670F8E5}" dt="2022-02-15T09:55:58.337" v="285" actId="2696"/>
        <pc:sldMkLst>
          <pc:docMk/>
          <pc:sldMk cId="4266908539" sldId="881"/>
        </pc:sldMkLst>
      </pc:sldChg>
      <pc:sldChg chg="addSp delSp modSp new mod">
        <pc:chgData name="Christian Pilato" userId="0bf18b87-51fb-4c6f-8ecd-14fd828d90b7" providerId="ADAL" clId="{D1DE38D7-A86C-834C-A72D-63623670F8E5}" dt="2022-02-15T09:49:50.392" v="187" actId="20577"/>
        <pc:sldMkLst>
          <pc:docMk/>
          <pc:sldMk cId="2592781659" sldId="882"/>
        </pc:sldMkLst>
        <pc:spChg chg="mod">
          <ac:chgData name="Christian Pilato" userId="0bf18b87-51fb-4c6f-8ecd-14fd828d90b7" providerId="ADAL" clId="{D1DE38D7-A86C-834C-A72D-63623670F8E5}" dt="2022-02-15T09:48:20.874" v="143"/>
          <ac:spMkLst>
            <pc:docMk/>
            <pc:sldMk cId="2592781659" sldId="882"/>
            <ac:spMk id="2" creationId="{08496807-657E-0541-93CA-50C8FE101346}"/>
          </ac:spMkLst>
        </pc:spChg>
        <pc:spChg chg="mod">
          <ac:chgData name="Christian Pilato" userId="0bf18b87-51fb-4c6f-8ecd-14fd828d90b7" providerId="ADAL" clId="{D1DE38D7-A86C-834C-A72D-63623670F8E5}" dt="2022-02-15T09:49:13.692" v="183"/>
          <ac:spMkLst>
            <pc:docMk/>
            <pc:sldMk cId="2592781659" sldId="882"/>
            <ac:spMk id="3" creationId="{D3F4A510-2CF3-C742-AD49-189DA07D575D}"/>
          </ac:spMkLst>
        </pc:spChg>
        <pc:spChg chg="del">
          <ac:chgData name="Christian Pilato" userId="0bf18b87-51fb-4c6f-8ecd-14fd828d90b7" providerId="ADAL" clId="{D1DE38D7-A86C-834C-A72D-63623670F8E5}" dt="2022-02-15T09:49:28.970" v="186" actId="478"/>
          <ac:spMkLst>
            <pc:docMk/>
            <pc:sldMk cId="2592781659" sldId="882"/>
            <ac:spMk id="5" creationId="{B4EA0E15-3485-7E4B-99AC-6A3B1513F366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16" creationId="{44F6D437-AAD9-1942-A6D7-97DE9C6E39A0}"/>
          </ac:spMkLst>
        </pc:spChg>
        <pc:spChg chg="add mod">
          <ac:chgData name="Christian Pilato" userId="0bf18b87-51fb-4c6f-8ecd-14fd828d90b7" providerId="ADAL" clId="{D1DE38D7-A86C-834C-A72D-63623670F8E5}" dt="2022-02-15T09:49:50.392" v="187" actId="20577"/>
          <ac:spMkLst>
            <pc:docMk/>
            <pc:sldMk cId="2592781659" sldId="882"/>
            <ac:spMk id="17" creationId="{AF899979-F3D8-244E-A827-9DF6BC650EAE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18" creationId="{07F12EF4-E3DF-4D4F-8BC2-1132F32ED341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19" creationId="{463D6DAE-F97A-DB49-8C6D-1861A7A45D5A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0" creationId="{F453BBDC-9B17-1F4A-9ABB-5808AD95C574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1" creationId="{0272D78E-E37B-9F48-9FA6-638DDE5C7F70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2" creationId="{CAFE0E92-4653-C444-A970-8591F47D7133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3" creationId="{74920BCF-6449-8B47-915E-A58B84335BB0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4" creationId="{025AEBC2-0C06-EC45-8199-91DABDDE96A6}"/>
          </ac:spMkLst>
        </pc:spChg>
        <pc:spChg chg="add mod">
          <ac:chgData name="Christian Pilato" userId="0bf18b87-51fb-4c6f-8ecd-14fd828d90b7" providerId="ADAL" clId="{D1DE38D7-A86C-834C-A72D-63623670F8E5}" dt="2022-02-15T09:49:23.996" v="185"/>
          <ac:spMkLst>
            <pc:docMk/>
            <pc:sldMk cId="2592781659" sldId="882"/>
            <ac:spMk id="25" creationId="{65094065-82EA-544E-A486-3E8DCF5A0677}"/>
          </ac:spMkLst>
        </pc:sp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6" creationId="{839C9D94-201F-7148-BB53-09BF354DE483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7" creationId="{709BC31A-B08B-8B43-AA98-A61C533529E6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8" creationId="{C93E779B-B461-2F4F-B9A7-4E63C2D6A0BD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9" creationId="{80D200D8-ED82-3E44-AFD5-FE165C51C012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0" creationId="{25B0C6BC-A5CD-C340-8255-0AF6F02B7FFC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1" creationId="{B65003C2-80F8-8840-8215-AA9FED81CEE6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2" creationId="{2732BAC2-6095-C84E-B01E-5B31209A32C9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3" creationId="{F6D1592B-863C-764C-A682-526C8DEDA8B4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4" creationId="{4522236A-BD2B-AC4A-8F6C-38C9468928A4}"/>
          </ac:picMkLst>
        </pc:picChg>
        <pc:picChg chg="add mod">
          <ac:chgData name="Christian Pilato" userId="0bf18b87-51fb-4c6f-8ecd-14fd828d90b7" providerId="ADAL" clId="{D1DE38D7-A86C-834C-A72D-63623670F8E5}" dt="2022-02-15T09:49:23.996" v="185"/>
          <ac:picMkLst>
            <pc:docMk/>
            <pc:sldMk cId="2592781659" sldId="882"/>
            <ac:picMk id="15" creationId="{ACC502A0-08F6-264F-8419-075CD7519118}"/>
          </ac:picMkLst>
        </pc:picChg>
      </pc:sldChg>
      <pc:sldChg chg="modSp add mod">
        <pc:chgData name="Christian Pilato" userId="0bf18b87-51fb-4c6f-8ecd-14fd828d90b7" providerId="ADAL" clId="{D1DE38D7-A86C-834C-A72D-63623670F8E5}" dt="2022-02-15T09:55:55.761" v="284"/>
        <pc:sldMkLst>
          <pc:docMk/>
          <pc:sldMk cId="2938732571" sldId="883"/>
        </pc:sldMkLst>
        <pc:spChg chg="mod">
          <ac:chgData name="Christian Pilato" userId="0bf18b87-51fb-4c6f-8ecd-14fd828d90b7" providerId="ADAL" clId="{D1DE38D7-A86C-834C-A72D-63623670F8E5}" dt="2022-02-15T09:55:41.759" v="283" actId="20577"/>
          <ac:spMkLst>
            <pc:docMk/>
            <pc:sldMk cId="2938732571" sldId="883"/>
            <ac:spMk id="2" creationId="{29F06957-5F5A-A445-AC7F-AA4771994557}"/>
          </ac:spMkLst>
        </pc:spChg>
        <pc:spChg chg="mod">
          <ac:chgData name="Christian Pilato" userId="0bf18b87-51fb-4c6f-8ecd-14fd828d90b7" providerId="ADAL" clId="{D1DE38D7-A86C-834C-A72D-63623670F8E5}" dt="2022-02-15T09:55:55.761" v="284"/>
          <ac:spMkLst>
            <pc:docMk/>
            <pc:sldMk cId="2938732571" sldId="883"/>
            <ac:spMk id="3" creationId="{C2860775-A09D-464A-A4CF-9315D25DFC3A}"/>
          </ac:spMkLst>
        </pc:spChg>
        <pc:spChg chg="mod">
          <ac:chgData name="Christian Pilato" userId="0bf18b87-51fb-4c6f-8ecd-14fd828d90b7" providerId="ADAL" clId="{D1DE38D7-A86C-834C-A72D-63623670F8E5}" dt="2022-02-15T09:55:29.053" v="277" actId="207"/>
          <ac:spMkLst>
            <pc:docMk/>
            <pc:sldMk cId="2938732571" sldId="883"/>
            <ac:spMk id="5" creationId="{C0008219-87FA-4549-98E4-18EC81C55A7C}"/>
          </ac:spMkLst>
        </pc:spChg>
      </pc:sldChg>
      <pc:sldChg chg="modSp add mod">
        <pc:chgData name="Christian Pilato" userId="0bf18b87-51fb-4c6f-8ecd-14fd828d90b7" providerId="ADAL" clId="{D1DE38D7-A86C-834C-A72D-63623670F8E5}" dt="2022-02-15T11:28:49.763" v="437"/>
        <pc:sldMkLst>
          <pc:docMk/>
          <pc:sldMk cId="2324949967" sldId="884"/>
        </pc:sldMkLst>
        <pc:spChg chg="mod">
          <ac:chgData name="Christian Pilato" userId="0bf18b87-51fb-4c6f-8ecd-14fd828d90b7" providerId="ADAL" clId="{D1DE38D7-A86C-834C-A72D-63623670F8E5}" dt="2022-02-15T11:28:47.303" v="436" actId="20577"/>
          <ac:spMkLst>
            <pc:docMk/>
            <pc:sldMk cId="2324949967" sldId="884"/>
            <ac:spMk id="31" creationId="{59EC1A58-1440-0A4D-A661-2481C323B5BD}"/>
          </ac:spMkLst>
        </pc:spChg>
        <pc:spChg chg="mod">
          <ac:chgData name="Christian Pilato" userId="0bf18b87-51fb-4c6f-8ecd-14fd828d90b7" providerId="ADAL" clId="{D1DE38D7-A86C-834C-A72D-63623670F8E5}" dt="2022-02-15T11:28:49.763" v="437"/>
          <ac:spMkLst>
            <pc:docMk/>
            <pc:sldMk cId="2324949967" sldId="884"/>
            <ac:spMk id="40" creationId="{A0CB792F-36D7-B543-9214-F352076CD422}"/>
          </ac:spMkLst>
        </pc:spChg>
      </pc:sldChg>
      <pc:sldChg chg="modSp add mod">
        <pc:chgData name="Christian Pilato" userId="0bf18b87-51fb-4c6f-8ecd-14fd828d90b7" providerId="ADAL" clId="{D1DE38D7-A86C-834C-A72D-63623670F8E5}" dt="2022-02-15T10:03:21.982" v="414" actId="207"/>
        <pc:sldMkLst>
          <pc:docMk/>
          <pc:sldMk cId="2030185653" sldId="885"/>
        </pc:sldMkLst>
        <pc:spChg chg="mod">
          <ac:chgData name="Christian Pilato" userId="0bf18b87-51fb-4c6f-8ecd-14fd828d90b7" providerId="ADAL" clId="{D1DE38D7-A86C-834C-A72D-63623670F8E5}" dt="2022-02-15T10:03:21.982" v="414" actId="207"/>
          <ac:spMkLst>
            <pc:docMk/>
            <pc:sldMk cId="2030185653" sldId="885"/>
            <ac:spMk id="15" creationId="{E3AE765B-1F5C-DD45-9AFF-489535BCA6C8}"/>
          </ac:spMkLst>
        </pc:spChg>
        <pc:spChg chg="mod">
          <ac:chgData name="Christian Pilato" userId="0bf18b87-51fb-4c6f-8ecd-14fd828d90b7" providerId="ADAL" clId="{D1DE38D7-A86C-834C-A72D-63623670F8E5}" dt="2022-02-15T10:03:13.791" v="413"/>
          <ac:spMkLst>
            <pc:docMk/>
            <pc:sldMk cId="2030185653" sldId="885"/>
            <ac:spMk id="16" creationId="{3F82504F-9207-D145-ADE7-54615B14CC81}"/>
          </ac:spMkLst>
        </pc:spChg>
      </pc:sldChg>
      <pc:sldMasterChg chg="delSldLayout modSldLayout">
        <pc:chgData name="Christian Pilato" userId="0bf18b87-51fb-4c6f-8ecd-14fd828d90b7" providerId="ADAL" clId="{D1DE38D7-A86C-834C-A72D-63623670F8E5}" dt="2022-02-15T09:55:58.337" v="285" actId="2696"/>
        <pc:sldMasterMkLst>
          <pc:docMk/>
          <pc:sldMasterMk cId="2373123384" sldId="2147483648"/>
        </pc:sldMasterMkLst>
        <pc:sldLayoutChg chg="modSp mod">
          <pc:chgData name="Christian Pilato" userId="0bf18b87-51fb-4c6f-8ecd-14fd828d90b7" providerId="ADAL" clId="{D1DE38D7-A86C-834C-A72D-63623670F8E5}" dt="2022-02-15T09:48:57.871" v="180" actId="20577"/>
          <pc:sldLayoutMkLst>
            <pc:docMk/>
            <pc:sldMasterMk cId="2373123384" sldId="2147483648"/>
            <pc:sldLayoutMk cId="3052014320" sldId="2147483661"/>
          </pc:sldLayoutMkLst>
          <pc:spChg chg="mod">
            <ac:chgData name="Christian Pilato" userId="0bf18b87-51fb-4c6f-8ecd-14fd828d90b7" providerId="ADAL" clId="{D1DE38D7-A86C-834C-A72D-63623670F8E5}" dt="2022-02-15T09:48:57.871" v="180" actId="20577"/>
            <ac:spMkLst>
              <pc:docMk/>
              <pc:sldMasterMk cId="2373123384" sldId="2147483648"/>
              <pc:sldLayoutMk cId="3052014320" sldId="2147483661"/>
              <ac:spMk id="26" creationId="{B626468A-549C-2245-B816-FACDE2D54DD7}"/>
            </ac:spMkLst>
          </pc:spChg>
        </pc:sldLayoutChg>
        <pc:sldLayoutChg chg="del">
          <pc:chgData name="Christian Pilato" userId="0bf18b87-51fb-4c6f-8ecd-14fd828d90b7" providerId="ADAL" clId="{D1DE38D7-A86C-834C-A72D-63623670F8E5}" dt="2022-02-15T09:55:58.337" v="285" actId="2696"/>
          <pc:sldLayoutMkLst>
            <pc:docMk/>
            <pc:sldMasterMk cId="2373123384" sldId="2147483648"/>
            <pc:sldLayoutMk cId="2682833402" sldId="2147483667"/>
          </pc:sldLayoutMkLst>
        </pc:sldLayoutChg>
      </pc:sldMasterChg>
    </pc:docChg>
  </pc:docChgLst>
  <pc:docChgLst>
    <pc:chgData name="Michele Paolino" clId="Web-{F3D55ACC-A9F4-4EF7-8AEE-73DAA501E6F0}"/>
    <pc:docChg chg="modSld">
      <pc:chgData name="Michele Paolino" userId="" providerId="" clId="Web-{F3D55ACC-A9F4-4EF7-8AEE-73DAA501E6F0}" dt="2021-08-30T07:05:23.792" v="179" actId="20577"/>
      <pc:docMkLst>
        <pc:docMk/>
      </pc:docMkLst>
      <pc:sldChg chg="modSp">
        <pc:chgData name="Michele Paolino" userId="" providerId="" clId="Web-{F3D55ACC-A9F4-4EF7-8AEE-73DAA501E6F0}" dt="2021-08-30T06:27:47.946" v="5" actId="20577"/>
        <pc:sldMkLst>
          <pc:docMk/>
          <pc:sldMk cId="257912761" sldId="868"/>
        </pc:sldMkLst>
        <pc:spChg chg="mod">
          <ac:chgData name="Michele Paolino" userId="" providerId="" clId="Web-{F3D55ACC-A9F4-4EF7-8AEE-73DAA501E6F0}" dt="2021-08-30T06:27:47.946" v="5" actId="20577"/>
          <ac:spMkLst>
            <pc:docMk/>
            <pc:sldMk cId="257912761" sldId="868"/>
            <ac:spMk id="11" creationId="{243EF9EB-392A-4086-9F50-85F21B1449FC}"/>
          </ac:spMkLst>
        </pc:spChg>
      </pc:sldChg>
      <pc:sldChg chg="modSp">
        <pc:chgData name="Michele Paolino" userId="" providerId="" clId="Web-{F3D55ACC-A9F4-4EF7-8AEE-73DAA501E6F0}" dt="2021-08-30T07:05:23.792" v="179" actId="20577"/>
        <pc:sldMkLst>
          <pc:docMk/>
          <pc:sldMk cId="1709745215" sldId="871"/>
        </pc:sldMkLst>
        <pc:spChg chg="mod">
          <ac:chgData name="Michele Paolino" userId="" providerId="" clId="Web-{F3D55ACC-A9F4-4EF7-8AEE-73DAA501E6F0}" dt="2021-08-30T07:05:17.792" v="177" actId="20577"/>
          <ac:spMkLst>
            <pc:docMk/>
            <pc:sldMk cId="1709745215" sldId="871"/>
            <ac:spMk id="2" creationId="{D1CC39F4-5693-4FC2-8F97-E89FAABEECC2}"/>
          </ac:spMkLst>
        </pc:spChg>
        <pc:spChg chg="mod">
          <ac:chgData name="Michele Paolino" userId="" providerId="" clId="Web-{F3D55ACC-A9F4-4EF7-8AEE-73DAA501E6F0}" dt="2021-08-30T07:05:23.792" v="179" actId="20577"/>
          <ac:spMkLst>
            <pc:docMk/>
            <pc:sldMk cId="1709745215" sldId="871"/>
            <ac:spMk id="10" creationId="{36B97866-1172-45CD-A10F-2EC3DC11DC17}"/>
          </ac:spMkLst>
        </pc:spChg>
        <pc:picChg chg="mod">
          <ac:chgData name="Michele Paolino" userId="" providerId="" clId="Web-{F3D55ACC-A9F4-4EF7-8AEE-73DAA501E6F0}" dt="2021-08-30T06:40:06.507" v="146" actId="14100"/>
          <ac:picMkLst>
            <pc:docMk/>
            <pc:sldMk cId="1709745215" sldId="871"/>
            <ac:picMk id="8" creationId="{EEC8EE75-CA26-4026-B432-A91D45E27053}"/>
          </ac:picMkLst>
        </pc:picChg>
      </pc:sldChg>
      <pc:sldChg chg="modSp">
        <pc:chgData name="Michele Paolino" userId="" providerId="" clId="Web-{F3D55ACC-A9F4-4EF7-8AEE-73DAA501E6F0}" dt="2021-08-30T06:28:52.076" v="13" actId="20577"/>
        <pc:sldMkLst>
          <pc:docMk/>
          <pc:sldMk cId="2994463041" sldId="872"/>
        </pc:sldMkLst>
        <pc:spChg chg="mod">
          <ac:chgData name="Michele Paolino" userId="" providerId="" clId="Web-{F3D55ACC-A9F4-4EF7-8AEE-73DAA501E6F0}" dt="2021-08-30T06:28:37.700" v="8" actId="20577"/>
          <ac:spMkLst>
            <pc:docMk/>
            <pc:sldMk cId="2994463041" sldId="872"/>
            <ac:spMk id="2" creationId="{D1CC39F4-5693-4FC2-8F97-E89FAABEECC2}"/>
          </ac:spMkLst>
        </pc:spChg>
        <pc:spChg chg="mod">
          <ac:chgData name="Michele Paolino" userId="" providerId="" clId="Web-{F3D55ACC-A9F4-4EF7-8AEE-73DAA501E6F0}" dt="2021-08-30T06:28:52.076" v="13" actId="20577"/>
          <ac:spMkLst>
            <pc:docMk/>
            <pc:sldMk cId="2994463041" sldId="872"/>
            <ac:spMk id="3" creationId="{6599C077-C0A6-4802-A56F-BEC837B49B0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20AAB-DB57-CD4F-8E79-462EC173E77B}" type="datetimeFigureOut">
              <a:rPr lang="it-IT" smtClean="0"/>
              <a:t>17/05/22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99B48-DEE2-8045-B801-B6FCA44B52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90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- HUMAN vs COMPUTER </a:t>
            </a:r>
            <a:r>
              <a:rPr lang="it-IT" dirty="0" err="1"/>
              <a:t>generated</a:t>
            </a:r>
            <a:r>
              <a:rPr lang="it-IT" dirty="0"/>
              <a:t> data</a:t>
            </a:r>
          </a:p>
          <a:p>
            <a:pPr marL="171450" indent="-171450">
              <a:buFontTx/>
              <a:buChar char="-"/>
            </a:pPr>
            <a:r>
              <a:rPr lang="it-IT" dirty="0" err="1"/>
              <a:t>Problems</a:t>
            </a:r>
            <a:r>
              <a:rPr lang="it-IT" dirty="0"/>
              <a:t> </a:t>
            </a:r>
            <a:r>
              <a:rPr lang="it-IT" dirty="0" err="1"/>
              <a:t>arised</a:t>
            </a:r>
            <a:r>
              <a:rPr lang="it-IT" dirty="0"/>
              <a:t> for </a:t>
            </a:r>
            <a:r>
              <a:rPr lang="it-IT" dirty="0" err="1"/>
              <a:t>this</a:t>
            </a:r>
            <a:r>
              <a:rPr lang="it-IT" dirty="0"/>
              <a:t> large </a:t>
            </a:r>
            <a:r>
              <a:rPr lang="it-IT" dirty="0" err="1"/>
              <a:t>ammount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/>
              <a:t>Dark data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processed</a:t>
            </a:r>
            <a:r>
              <a:rPr lang="it-IT" dirty="0"/>
              <a:t> (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wha</a:t>
            </a:r>
            <a:r>
              <a:rPr lang="it-IT" dirty="0"/>
              <a:t> to do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compute </a:t>
            </a:r>
            <a:r>
              <a:rPr lang="it-IT" dirty="0" err="1"/>
              <a:t>caability</a:t>
            </a:r>
            <a:r>
              <a:rPr lang="it-IT" dirty="0"/>
              <a:t>)</a:t>
            </a:r>
          </a:p>
          <a:p>
            <a:pPr marL="171450" indent="-171450">
              <a:buFontTx/>
              <a:buChar char="-"/>
            </a:pPr>
            <a:r>
              <a:rPr lang="it-IT" dirty="0"/>
              <a:t>Non </a:t>
            </a:r>
            <a:r>
              <a:rPr lang="it-IT" dirty="0" err="1"/>
              <a:t>storable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</a:t>
            </a:r>
            <a:r>
              <a:rPr lang="it-IT" dirty="0" err="1"/>
              <a:t>storage</a:t>
            </a:r>
            <a:r>
              <a:rPr lang="it-IT" dirty="0"/>
              <a:t> </a:t>
            </a:r>
            <a:r>
              <a:rPr lang="it-IT" dirty="0" err="1"/>
              <a:t>devices</a:t>
            </a:r>
            <a:r>
              <a:rPr lang="it-IT" dirty="0"/>
              <a:t>)</a:t>
            </a:r>
          </a:p>
          <a:p>
            <a:pPr marL="171450" indent="-171450">
              <a:buFontTx/>
              <a:buChar char="-"/>
            </a:pPr>
            <a:r>
              <a:rPr lang="it-IT" dirty="0"/>
              <a:t>Everest a </a:t>
            </a:r>
            <a:r>
              <a:rPr lang="it-IT" dirty="0" err="1"/>
              <a:t>project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efficiency</a:t>
            </a:r>
            <a:r>
              <a:rPr lang="it-IT" dirty="0"/>
              <a:t> in data </a:t>
            </a:r>
            <a:r>
              <a:rPr lang="it-IT" dirty="0" err="1"/>
              <a:t>computation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41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5seconds </a:t>
            </a:r>
            <a:r>
              <a:rPr lang="it-IT" dirty="0" err="1"/>
              <a:t>Historical</a:t>
            </a:r>
            <a:r>
              <a:rPr lang="it-IT" dirty="0"/>
              <a:t> data</a:t>
            </a:r>
          </a:p>
          <a:p>
            <a:r>
              <a:rPr lang="it-IT" dirty="0"/>
              <a:t>WRF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use case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possible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44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programmable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gate arrays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FPGAs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centers (DC</a:t>
            </a:r>
          </a:p>
          <a:p>
            <a:pPr fontAlgn="base"/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cloudFPGA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pillars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use of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standalone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network-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FPGAs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hyperscale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deploying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FPGAs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large scale and in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cost-effective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way,</a:t>
            </a:r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accelerator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standalone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network-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FPGAs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09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NICE USE CASES NICE PLATFORM… BUT HOW TO MATCH THEM</a:t>
            </a:r>
          </a:p>
          <a:p>
            <a:pPr lvl="1"/>
            <a:r>
              <a:rPr lang="en-US" dirty="0"/>
              <a:t>DSL &amp; High-level synthesis tools</a:t>
            </a:r>
          </a:p>
          <a:p>
            <a:pPr lvl="1"/>
            <a:r>
              <a:rPr lang="en-US" dirty="0"/>
              <a:t>Runtime and virtualization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235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first of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pillars</a:t>
            </a:r>
            <a:endParaRPr lang="it-IT" dirty="0"/>
          </a:p>
          <a:p>
            <a:r>
              <a:rPr lang="it-IT" dirty="0"/>
              <a:t>Starts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DSLs</a:t>
            </a:r>
            <a:r>
              <a:rPr lang="it-IT" dirty="0"/>
              <a:t> for </a:t>
            </a:r>
            <a:r>
              <a:rPr lang="it-IT" dirty="0" err="1"/>
              <a:t>functional</a:t>
            </a:r>
            <a:r>
              <a:rPr lang="it-IT" dirty="0"/>
              <a:t>/extra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specification</a:t>
            </a:r>
            <a:r>
              <a:rPr lang="it-IT" dirty="0"/>
              <a:t> </a:t>
            </a:r>
          </a:p>
          <a:p>
            <a:pPr marL="171450" indent="-171450">
              <a:buFontTx/>
              <a:buChar char="-"/>
            </a:pPr>
            <a:r>
              <a:rPr lang="it-IT" dirty="0"/>
              <a:t>Converge </a:t>
            </a:r>
            <a:r>
              <a:rPr lang="it-IT" dirty="0" err="1"/>
              <a:t>towards</a:t>
            </a:r>
            <a:r>
              <a:rPr lang="it-IT" dirty="0"/>
              <a:t> a single IR</a:t>
            </a:r>
          </a:p>
          <a:p>
            <a:pPr marL="171450" indent="-171450">
              <a:buFontTx/>
              <a:buChar char="-"/>
            </a:pP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includes</a:t>
            </a:r>
            <a:r>
              <a:rPr lang="it-IT" dirty="0"/>
              <a:t> multiple </a:t>
            </a:r>
            <a:r>
              <a:rPr lang="it-IT" dirty="0" err="1"/>
              <a:t>variants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227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second</a:t>
            </a:r>
            <a:r>
              <a:rPr lang="it-IT" dirty="0"/>
              <a:t> pillar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97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Everest a </a:t>
            </a:r>
            <a:r>
              <a:rPr lang="it-IT" dirty="0" err="1"/>
              <a:t>project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efficiency</a:t>
            </a:r>
            <a:r>
              <a:rPr lang="it-IT" dirty="0"/>
              <a:t> in data </a:t>
            </a:r>
            <a:r>
              <a:rPr lang="it-IT" dirty="0" err="1"/>
              <a:t>computation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1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WS _ Data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 for Industrial and social </a:t>
            </a:r>
            <a:r>
              <a:rPr lang="it-IT" dirty="0" err="1"/>
              <a:t>challanges</a:t>
            </a:r>
            <a:r>
              <a:rPr lang="it-IT" dirty="0"/>
              <a:t> … </a:t>
            </a:r>
            <a:r>
              <a:rPr lang="it-IT" dirty="0" err="1"/>
              <a:t>Context</a:t>
            </a:r>
            <a:endParaRPr lang="it-IT" dirty="0"/>
          </a:p>
          <a:p>
            <a:r>
              <a:rPr lang="it-IT" dirty="0"/>
              <a:t>HW </a:t>
            </a:r>
            <a:r>
              <a:rPr lang="it-IT" dirty="0" err="1"/>
              <a:t>accelleration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constant</a:t>
            </a:r>
            <a:r>
              <a:rPr lang="it-IT" dirty="0"/>
              <a:t> </a:t>
            </a:r>
            <a:r>
              <a:rPr lang="it-IT" dirty="0" err="1"/>
              <a:t>request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ML </a:t>
            </a:r>
            <a:r>
              <a:rPr lang="it-IT" dirty="0" err="1"/>
              <a:t>based</a:t>
            </a:r>
            <a:r>
              <a:rPr lang="it-IT" dirty="0"/>
              <a:t> part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of the </a:t>
            </a:r>
            <a:r>
              <a:rPr lang="it-IT" dirty="0" err="1"/>
              <a:t>nowadays</a:t>
            </a:r>
            <a:r>
              <a:rPr lang="it-IT" dirty="0"/>
              <a:t> </a:t>
            </a:r>
            <a:r>
              <a:rPr lang="it-IT" dirty="0" err="1"/>
              <a:t>workloads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pipelines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just a single task processing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82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40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-</a:t>
            </a:r>
            <a:r>
              <a:rPr lang="it-IT" dirty="0" err="1"/>
              <a:t>request</a:t>
            </a:r>
            <a:r>
              <a:rPr lang="it-IT" dirty="0"/>
              <a:t> on WRF, </a:t>
            </a:r>
            <a:r>
              <a:rPr lang="it-IT" dirty="0" err="1"/>
              <a:t>faster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more </a:t>
            </a:r>
            <a:r>
              <a:rPr lang="it-IT" dirty="0" err="1"/>
              <a:t>predictions</a:t>
            </a:r>
            <a:r>
              <a:rPr lang="it-IT" dirty="0"/>
              <a:t> and </a:t>
            </a:r>
            <a:r>
              <a:rPr lang="it-IT" dirty="0" err="1"/>
              <a:t>finer</a:t>
            </a:r>
            <a:r>
              <a:rPr lang="it-IT" dirty="0"/>
              <a:t> </a:t>
            </a:r>
            <a:r>
              <a:rPr lang="it-IT" dirty="0" err="1"/>
              <a:t>grain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11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feed</a:t>
            </a:r>
            <a:r>
              <a:rPr lang="it-IT" dirty="0"/>
              <a:t> </a:t>
            </a:r>
            <a:r>
              <a:rPr lang="it-IT" dirty="0" err="1"/>
              <a:t>Prediction</a:t>
            </a:r>
            <a:r>
              <a:rPr lang="it-IT" dirty="0"/>
              <a:t> with multiple </a:t>
            </a:r>
            <a:r>
              <a:rPr lang="it-IT" dirty="0" err="1"/>
              <a:t>sources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sensor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quality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97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-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workflow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takes</a:t>
            </a:r>
            <a:r>
              <a:rPr lang="it-IT" dirty="0"/>
              <a:t> the output of the #2 and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sources</a:t>
            </a:r>
            <a:r>
              <a:rPr lang="it-IT" dirty="0"/>
              <a:t> and </a:t>
            </a:r>
            <a:r>
              <a:rPr lang="it-IT" dirty="0" err="1"/>
              <a:t>produces</a:t>
            </a:r>
            <a:r>
              <a:rPr lang="it-IT" dirty="0"/>
              <a:t> the air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fforecast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34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2° Use case </a:t>
            </a:r>
            <a:r>
              <a:rPr lang="it-IT" dirty="0" err="1"/>
              <a:t>based</a:t>
            </a:r>
            <a:r>
              <a:rPr lang="it-IT" dirty="0"/>
              <a:t> on Rene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47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Fine </a:t>
            </a:r>
            <a:r>
              <a:rPr lang="it-IT" dirty="0" err="1"/>
              <a:t>grain</a:t>
            </a:r>
            <a:r>
              <a:rPr lang="it-IT" dirty="0"/>
              <a:t> </a:t>
            </a:r>
            <a:r>
              <a:rPr lang="it-IT" dirty="0" err="1"/>
              <a:t>informations</a:t>
            </a:r>
            <a:r>
              <a:rPr lang="it-IT" dirty="0"/>
              <a:t> </a:t>
            </a:r>
            <a:r>
              <a:rPr lang="it-IT" dirty="0" err="1"/>
              <a:t>coming</a:t>
            </a:r>
            <a:r>
              <a:rPr lang="it-IT" dirty="0"/>
              <a:t> from the WIND FARM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Turbines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</a:t>
            </a:r>
            <a:r>
              <a:rPr lang="it-IT" dirty="0" err="1"/>
              <a:t>calibration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B48-DEE2-8045-B801-B6FCA44B522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74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B2AB4359-B2C0-46F9-8B2E-3BC56EE234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89FF45-68C0-45FB-8557-2F31FA54C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7418" y="452588"/>
            <a:ext cx="7389587" cy="526391"/>
          </a:xfrm>
          <a:prstGeom prst="rect">
            <a:avLst/>
          </a:prstGeo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241382E-AEE5-41CA-9DC3-C9746DE7F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044" y="1431567"/>
            <a:ext cx="11590994" cy="478538"/>
          </a:xfrm>
        </p:spPr>
        <p:txBody>
          <a:bodyPr anchor="ctr"/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Event</a:t>
            </a:r>
            <a:r>
              <a:rPr lang="it-IT" dirty="0"/>
              <a:t>, Date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00557CAA-AC97-49EA-851D-9967812DB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045" y="4762067"/>
            <a:ext cx="11590337" cy="521132"/>
          </a:xfrm>
        </p:spPr>
        <p:txBody>
          <a:bodyPr anchor="ctr">
            <a:normAutofit/>
          </a:bodyPr>
          <a:lstStyle>
            <a:lvl1pPr algn="ctr">
              <a:buNone/>
              <a:defRPr sz="2400" b="1" cap="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Presenter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D758B209-62EF-4F56-AC38-209CEF4035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822" y="5337174"/>
            <a:ext cx="11590337" cy="521132"/>
          </a:xfrm>
        </p:spPr>
        <p:txBody>
          <a:bodyPr anchor="ctr">
            <a:normAutofit/>
          </a:bodyPr>
          <a:lstStyle>
            <a:lvl1pPr algn="ctr">
              <a:buNone/>
              <a:defRPr sz="22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/>
              <a:t>Title/</a:t>
            </a:r>
            <a:r>
              <a:rPr lang="it-IT" dirty="0" err="1"/>
              <a:t>Role</a:t>
            </a:r>
            <a:r>
              <a:rPr lang="it-IT" dirty="0"/>
              <a:t> of the </a:t>
            </a:r>
            <a:r>
              <a:rPr lang="it-IT" dirty="0" err="1"/>
              <a:t>Presenter</a:t>
            </a:r>
            <a:endParaRPr lang="it-IT" dirty="0"/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A868C93D-DBA0-4B89-BE92-703C6F6A0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45" y="5929384"/>
            <a:ext cx="11590337" cy="521132"/>
          </a:xfrm>
        </p:spPr>
        <p:txBody>
          <a:bodyPr anchor="ctr"/>
          <a:lstStyle>
            <a:lvl1pPr algn="ctr">
              <a:buNone/>
              <a:defRPr sz="1800" i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Contact</a:t>
            </a:r>
            <a:r>
              <a:rPr lang="it-IT" dirty="0"/>
              <a:t> of the </a:t>
            </a:r>
            <a:r>
              <a:rPr lang="it-IT" dirty="0" err="1"/>
              <a:t>presenter</a:t>
            </a:r>
            <a:endParaRPr lang="it-IT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0761216-997D-4005-A87F-F12DE5EF8615}"/>
              </a:ext>
            </a:extLst>
          </p:cNvPr>
          <p:cNvCxnSpPr/>
          <p:nvPr userDrawn="1"/>
        </p:nvCxnSpPr>
        <p:spPr>
          <a:xfrm>
            <a:off x="307045" y="4464246"/>
            <a:ext cx="1152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3A813F05-4312-9245-848C-8FAB8CE23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7044" y="2207925"/>
            <a:ext cx="11590994" cy="2256316"/>
          </a:xfrm>
        </p:spPr>
        <p:txBody>
          <a:bodyPr anchor="ctr">
            <a:normAutofit/>
          </a:bodyPr>
          <a:lstStyle>
            <a:lvl1pPr algn="ctr">
              <a:buNone/>
              <a:defRPr sz="36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/>
              <a:t>Title of the </a:t>
            </a:r>
            <a:r>
              <a:rPr lang="it-IT" dirty="0" err="1"/>
              <a:t>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512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18EFEE66-5B90-3146-88AB-B5CAE2BBB9B6}"/>
              </a:ext>
            </a:extLst>
          </p:cNvPr>
          <p:cNvCxnSpPr>
            <a:cxnSpLocks/>
          </p:cNvCxnSpPr>
          <p:nvPr userDrawn="1"/>
        </p:nvCxnSpPr>
        <p:spPr>
          <a:xfrm flipV="1">
            <a:off x="152246" y="800144"/>
            <a:ext cx="11876315" cy="1"/>
          </a:xfrm>
          <a:prstGeom prst="line">
            <a:avLst/>
          </a:prstGeom>
          <a:ln w="19050">
            <a:solidFill>
              <a:srgbClr val="03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5">
            <a:extLst>
              <a:ext uri="{FF2B5EF4-FFF2-40B4-BE49-F238E27FC236}">
                <a16:creationId xmlns:a16="http://schemas.microsoft.com/office/drawing/2014/main" id="{E1F3EDB2-2747-B745-9109-91C55705A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3" y="136526"/>
            <a:ext cx="11876314" cy="516706"/>
          </a:xfrm>
        </p:spPr>
        <p:txBody>
          <a:bodyPr/>
          <a:lstStyle>
            <a:lvl1pPr>
              <a:defRPr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B626468A-549C-2245-B816-FACDE2D5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" y="6356348"/>
            <a:ext cx="867356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err="1"/>
              <a:t>HiPEAC</a:t>
            </a:r>
            <a:r>
              <a:rPr lang="it-IT" dirty="0"/>
              <a:t> </a:t>
            </a:r>
            <a:r>
              <a:rPr lang="it-IT" dirty="0" err="1"/>
              <a:t>Webinar</a:t>
            </a:r>
            <a:r>
              <a:rPr lang="it-IT" dirty="0"/>
              <a:t> – </a:t>
            </a:r>
            <a:r>
              <a:rPr lang="it-IT" dirty="0" err="1"/>
              <a:t>February</a:t>
            </a:r>
            <a:r>
              <a:rPr lang="it-IT" dirty="0"/>
              <a:t> 15, 2022</a:t>
            </a: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65FFAD5D-2151-E945-81C2-1D787923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 w="12700">
            <a:noFill/>
          </a:ln>
        </p:spPr>
        <p:txBody>
          <a:bodyPr/>
          <a:lstStyle>
            <a:lvl1pPr algn="ctr">
              <a:defRPr sz="1400">
                <a:solidFill>
                  <a:srgbClr val="036BB4"/>
                </a:solidFill>
              </a:defRPr>
            </a:lvl1pPr>
          </a:lstStyle>
          <a:p>
            <a:fld id="{F492D34A-1174-D44D-87A6-F326668CCC4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BD6085-EDD0-6047-8BAB-23B35E15B2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163" y="947058"/>
            <a:ext cx="11877675" cy="5209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62B770-7104-46B6-9F53-FC51119F0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297" y="6402323"/>
            <a:ext cx="2383264" cy="273174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AB73C50-0C44-254C-B60F-F4FA7C035A5B}"/>
              </a:ext>
            </a:extLst>
          </p:cNvPr>
          <p:cNvCxnSpPr>
            <a:cxnSpLocks/>
          </p:cNvCxnSpPr>
          <p:nvPr userDrawn="1"/>
        </p:nvCxnSpPr>
        <p:spPr>
          <a:xfrm flipV="1">
            <a:off x="152246" y="6257453"/>
            <a:ext cx="11876315" cy="1"/>
          </a:xfrm>
          <a:prstGeom prst="line">
            <a:avLst/>
          </a:prstGeom>
          <a:ln w="19050">
            <a:solidFill>
              <a:srgbClr val="03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01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365DC50F-3AA2-5A4D-8D61-3541F3BEC029}"/>
              </a:ext>
            </a:extLst>
          </p:cNvPr>
          <p:cNvGrpSpPr/>
          <p:nvPr userDrawn="1"/>
        </p:nvGrpSpPr>
        <p:grpSpPr>
          <a:xfrm>
            <a:off x="4116273" y="5995117"/>
            <a:ext cx="4600860" cy="630464"/>
            <a:chOff x="3773695" y="5444569"/>
            <a:chExt cx="4600860" cy="630464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84EC24E9-9DD8-3A45-96B2-EB1F7C0A441A}"/>
                </a:ext>
              </a:extLst>
            </p:cNvPr>
            <p:cNvSpPr/>
            <p:nvPr userDrawn="1"/>
          </p:nvSpPr>
          <p:spPr>
            <a:xfrm>
              <a:off x="3849333" y="5444569"/>
              <a:ext cx="4525222" cy="630464"/>
            </a:xfrm>
            <a:prstGeom prst="roundRect">
              <a:avLst>
                <a:gd name="adj" fmla="val 4107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999" rtlCol="0" anchor="ctr"/>
            <a:lstStyle/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received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funding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from the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European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Union’s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2020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under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agreement</a:t>
              </a: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 957269</a:t>
              </a:r>
            </a:p>
          </p:txBody>
        </p:sp>
        <p:pic>
          <p:nvPicPr>
            <p:cNvPr id="9" name="Picture 4" descr="The European flag | European Union">
              <a:extLst>
                <a:ext uri="{FF2B5EF4-FFF2-40B4-BE49-F238E27FC236}">
                  <a16:creationId xmlns:a16="http://schemas.microsoft.com/office/drawing/2014/main" id="{47543634-D4EA-F448-9FA4-B9068BCA0D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695" y="5492634"/>
              <a:ext cx="801128" cy="53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IBM Logo Artwork Files and Guidelines">
            <a:extLst>
              <a:ext uri="{FF2B5EF4-FFF2-40B4-BE49-F238E27FC236}">
                <a16:creationId xmlns:a16="http://schemas.microsoft.com/office/drawing/2014/main" id="{C152FD04-259D-0A48-A49E-F53EB3F97DB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20740" r="15975" b="23350"/>
          <a:stretch/>
        </p:blipFill>
        <p:spPr bwMode="auto">
          <a:xfrm>
            <a:off x="1517351" y="1954778"/>
            <a:ext cx="927394" cy="5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l logo dell'USI">
            <a:extLst>
              <a:ext uri="{FF2B5EF4-FFF2-40B4-BE49-F238E27FC236}">
                <a16:creationId xmlns:a16="http://schemas.microsoft.com/office/drawing/2014/main" id="{FAC912B9-A2D2-C344-A45D-3BF664563BF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1572" r="28568" b="15340"/>
          <a:stretch/>
        </p:blipFill>
        <p:spPr bwMode="auto">
          <a:xfrm>
            <a:off x="5762597" y="1915449"/>
            <a:ext cx="654106" cy="6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6486C-FE78-7A4A-93FC-16BC2124B1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92"/>
          <a:stretch/>
        </p:blipFill>
        <p:spPr bwMode="auto">
          <a:xfrm>
            <a:off x="7876303" y="1915449"/>
            <a:ext cx="633134" cy="6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rtner - Alleanza Italiana per lo Sviluppo Sostenibile">
            <a:extLst>
              <a:ext uri="{FF2B5EF4-FFF2-40B4-BE49-F238E27FC236}">
                <a16:creationId xmlns:a16="http://schemas.microsoft.com/office/drawing/2014/main" id="{EB8423AA-CA61-8A4A-8B8C-31619A6316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4063" r="21974" b="13302"/>
          <a:stretch/>
        </p:blipFill>
        <p:spPr bwMode="auto">
          <a:xfrm>
            <a:off x="10045061" y="1965225"/>
            <a:ext cx="496808" cy="6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364BC78A-D2D6-554F-A928-61FD117F59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72" y="4155971"/>
            <a:ext cx="636834" cy="6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Virtual Open Systems (@VOSySofficial) | Twitter">
            <a:extLst>
              <a:ext uri="{FF2B5EF4-FFF2-40B4-BE49-F238E27FC236}">
                <a16:creationId xmlns:a16="http://schemas.microsoft.com/office/drawing/2014/main" id="{E9071CD2-1712-B146-AE26-C2021CD0CF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22" y="4087659"/>
            <a:ext cx="653810" cy="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Duferco Energia - App su Google Play">
            <a:extLst>
              <a:ext uri="{FF2B5EF4-FFF2-40B4-BE49-F238E27FC236}">
                <a16:creationId xmlns:a16="http://schemas.microsoft.com/office/drawing/2014/main" id="{EB6B949F-5844-F442-B675-CD7167F26D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12" y="4087659"/>
            <a:ext cx="699276" cy="6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NUMTECH - Member of the World Alliance">
            <a:extLst>
              <a:ext uri="{FF2B5EF4-FFF2-40B4-BE49-F238E27FC236}">
                <a16:creationId xmlns:a16="http://schemas.microsoft.com/office/drawing/2014/main" id="{A96F727A-20C6-5249-9CE6-FCCA1F3CB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33" y="4087659"/>
            <a:ext cx="501176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Sygic · GitHub">
            <a:extLst>
              <a:ext uri="{FF2B5EF4-FFF2-40B4-BE49-F238E27FC236}">
                <a16:creationId xmlns:a16="http://schemas.microsoft.com/office/drawing/2014/main" id="{19F2DD8E-2D6E-8840-9631-87B0E4DBC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90" y="4089236"/>
            <a:ext cx="579779" cy="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1 8">
            <a:extLst>
              <a:ext uri="{FF2B5EF4-FFF2-40B4-BE49-F238E27FC236}">
                <a16:creationId xmlns:a16="http://schemas.microsoft.com/office/drawing/2014/main" id="{06129C08-831A-4FC3-97F8-7034500BCDAD}"/>
              </a:ext>
            </a:extLst>
          </p:cNvPr>
          <p:cNvCxnSpPr>
            <a:cxnSpLocks/>
          </p:cNvCxnSpPr>
          <p:nvPr userDrawn="1"/>
        </p:nvCxnSpPr>
        <p:spPr>
          <a:xfrm flipV="1">
            <a:off x="157163" y="5818793"/>
            <a:ext cx="11876315" cy="1"/>
          </a:xfrm>
          <a:prstGeom prst="line">
            <a:avLst/>
          </a:prstGeom>
          <a:ln w="19050">
            <a:solidFill>
              <a:srgbClr val="03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F36A85E7-AB1C-4607-B768-7A3CD830B7C5}"/>
              </a:ext>
            </a:extLst>
          </p:cNvPr>
          <p:cNvSpPr/>
          <p:nvPr userDrawn="1"/>
        </p:nvSpPr>
        <p:spPr>
          <a:xfrm>
            <a:off x="963560" y="1303647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26088F4-34AC-447B-9AFE-4D9F24328B30}"/>
              </a:ext>
            </a:extLst>
          </p:cNvPr>
          <p:cNvSpPr/>
          <p:nvPr userDrawn="1"/>
        </p:nvSpPr>
        <p:spPr>
          <a:xfrm>
            <a:off x="3057604" y="1303647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6168B69-09DA-40A3-9B35-E068BEF60A2F}"/>
              </a:ext>
            </a:extLst>
          </p:cNvPr>
          <p:cNvSpPr/>
          <p:nvPr userDrawn="1"/>
        </p:nvSpPr>
        <p:spPr>
          <a:xfrm>
            <a:off x="5151648" y="1303647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8B1AF1E-C408-489F-801C-B7E287B352C6}"/>
              </a:ext>
            </a:extLst>
          </p:cNvPr>
          <p:cNvSpPr/>
          <p:nvPr userDrawn="1"/>
        </p:nvSpPr>
        <p:spPr>
          <a:xfrm>
            <a:off x="7245692" y="1303647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797DF38-A411-4BB9-A06B-6F53963387CA}"/>
              </a:ext>
            </a:extLst>
          </p:cNvPr>
          <p:cNvSpPr/>
          <p:nvPr userDrawn="1"/>
        </p:nvSpPr>
        <p:spPr>
          <a:xfrm>
            <a:off x="9339736" y="1303647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6F72AE-13F2-4FE5-96DD-912C7B299F2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29475" y="1514064"/>
            <a:ext cx="1763715" cy="1371326"/>
          </a:xfrm>
          <a:prstGeom prst="rect">
            <a:avLst/>
          </a:prstGeom>
        </p:spPr>
      </p:pic>
      <p:sp>
        <p:nvSpPr>
          <p:cNvPr id="28" name="Titolo 5">
            <a:extLst>
              <a:ext uri="{FF2B5EF4-FFF2-40B4-BE49-F238E27FC236}">
                <a16:creationId xmlns:a16="http://schemas.microsoft.com/office/drawing/2014/main" id="{C40E78E4-D67C-4322-8650-B9D91409C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843" y="578978"/>
            <a:ext cx="11876314" cy="516706"/>
          </a:xfrm>
        </p:spPr>
        <p:txBody>
          <a:bodyPr/>
          <a:lstStyle>
            <a:lvl1pPr algn="ctr">
              <a:defRPr b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CONSORTIUM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C0AC099-E030-4CD9-89CF-9DBEA2D75F06}"/>
              </a:ext>
            </a:extLst>
          </p:cNvPr>
          <p:cNvSpPr/>
          <p:nvPr userDrawn="1"/>
        </p:nvSpPr>
        <p:spPr>
          <a:xfrm>
            <a:off x="968476" y="3530655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6D9A1FB-F486-4C32-A1FD-BCEB5DC12A07}"/>
              </a:ext>
            </a:extLst>
          </p:cNvPr>
          <p:cNvSpPr/>
          <p:nvPr userDrawn="1"/>
        </p:nvSpPr>
        <p:spPr>
          <a:xfrm>
            <a:off x="3062520" y="3530655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5DC3FB5-37A3-49C8-9D82-6827F691EB3F}"/>
              </a:ext>
            </a:extLst>
          </p:cNvPr>
          <p:cNvSpPr/>
          <p:nvPr userDrawn="1"/>
        </p:nvSpPr>
        <p:spPr>
          <a:xfrm>
            <a:off x="5156564" y="3530655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B8133022-11F1-4AD0-A54C-C971021E64DE}"/>
              </a:ext>
            </a:extLst>
          </p:cNvPr>
          <p:cNvSpPr/>
          <p:nvPr userDrawn="1"/>
        </p:nvSpPr>
        <p:spPr>
          <a:xfrm>
            <a:off x="7250608" y="3530655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CE71EEC5-9332-4AB9-B7BB-1938DBD24993}"/>
              </a:ext>
            </a:extLst>
          </p:cNvPr>
          <p:cNvSpPr/>
          <p:nvPr userDrawn="1"/>
        </p:nvSpPr>
        <p:spPr>
          <a:xfrm>
            <a:off x="9344652" y="3530655"/>
            <a:ext cx="1907458" cy="190745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38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789FF45-68C0-45FB-8557-2F31FA54C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7418" y="452588"/>
            <a:ext cx="7389587" cy="526391"/>
          </a:xfrm>
          <a:prstGeom prst="rect">
            <a:avLst/>
          </a:prstGeo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241382E-AEE5-41CA-9DC3-C9746DE7F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044" y="1431567"/>
            <a:ext cx="11590994" cy="478538"/>
          </a:xfrm>
        </p:spPr>
        <p:txBody>
          <a:bodyPr/>
          <a:lstStyle>
            <a:lvl1pPr algn="ctr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Event</a:t>
            </a:r>
            <a:r>
              <a:rPr lang="it-IT" dirty="0"/>
              <a:t>, Date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00557CAA-AC97-49EA-851D-9967812DB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045" y="4762067"/>
            <a:ext cx="11590337" cy="521132"/>
          </a:xfrm>
        </p:spPr>
        <p:txBody>
          <a:bodyPr anchor="ctr">
            <a:normAutofit/>
          </a:bodyPr>
          <a:lstStyle>
            <a:lvl1pPr algn="ctr">
              <a:buNone/>
              <a:defRPr sz="2400" b="1" cap="all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Presenter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D758B209-62EF-4F56-AC38-209CEF4035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822" y="5337174"/>
            <a:ext cx="11590337" cy="521132"/>
          </a:xfrm>
        </p:spPr>
        <p:txBody>
          <a:bodyPr anchor="ctr">
            <a:normAutofit/>
          </a:bodyPr>
          <a:lstStyle>
            <a:lvl1pPr algn="ctr">
              <a:buNone/>
              <a:defRPr sz="2200" i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/>
              <a:t>Title/</a:t>
            </a:r>
            <a:r>
              <a:rPr lang="it-IT" dirty="0" err="1"/>
              <a:t>Role</a:t>
            </a:r>
            <a:r>
              <a:rPr lang="it-IT" dirty="0"/>
              <a:t> of the </a:t>
            </a:r>
            <a:r>
              <a:rPr lang="it-IT" dirty="0" err="1"/>
              <a:t>Presenter</a:t>
            </a:r>
            <a:endParaRPr lang="it-IT" dirty="0"/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A868C93D-DBA0-4B89-BE92-703C6F6A0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45" y="5929384"/>
            <a:ext cx="11590337" cy="521132"/>
          </a:xfrm>
        </p:spPr>
        <p:txBody>
          <a:bodyPr anchor="ctr"/>
          <a:lstStyle>
            <a:lvl1pPr algn="ctr">
              <a:buNone/>
              <a:defRPr sz="1800" i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it-IT" dirty="0" err="1"/>
              <a:t>Contact</a:t>
            </a:r>
            <a:r>
              <a:rPr lang="it-IT" dirty="0"/>
              <a:t> of the </a:t>
            </a:r>
            <a:r>
              <a:rPr lang="it-IT" dirty="0" err="1"/>
              <a:t>presenter</a:t>
            </a:r>
            <a:endParaRPr lang="it-IT" dirty="0"/>
          </a:p>
        </p:txBody>
      </p:sp>
      <p:sp>
        <p:nvSpPr>
          <p:cNvPr id="11" name="Titolo 6">
            <a:extLst>
              <a:ext uri="{FF2B5EF4-FFF2-40B4-BE49-F238E27FC236}">
                <a16:creationId xmlns:a16="http://schemas.microsoft.com/office/drawing/2014/main" id="{B28BA80A-A23D-E249-9EEC-F5223B88CB9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307044" y="2207925"/>
            <a:ext cx="11590337" cy="2253231"/>
          </a:xfrm>
        </p:spPr>
        <p:txBody>
          <a:bodyPr/>
          <a:lstStyle>
            <a:lvl1pPr algn="ctr">
              <a:defRPr>
                <a:solidFill>
                  <a:srgbClr val="036BB4"/>
                </a:solidFill>
              </a:defRPr>
            </a:lvl1pPr>
          </a:lstStyle>
          <a:p>
            <a:pPr algn="ctr"/>
            <a:r>
              <a:rPr lang="it-IT" dirty="0"/>
              <a:t>Title of the </a:t>
            </a:r>
            <a:r>
              <a:rPr lang="it-IT" dirty="0" err="1"/>
              <a:t>presentation</a:t>
            </a:r>
            <a:endParaRPr lang="it-IT" dirty="0"/>
          </a:p>
        </p:txBody>
      </p:sp>
      <p:cxnSp>
        <p:nvCxnSpPr>
          <p:cNvPr id="16" name="Connettore diritto 32">
            <a:extLst>
              <a:ext uri="{FF2B5EF4-FFF2-40B4-BE49-F238E27FC236}">
                <a16:creationId xmlns:a16="http://schemas.microsoft.com/office/drawing/2014/main" id="{A0E91C6D-333E-FD44-966C-661E39C57559}"/>
              </a:ext>
            </a:extLst>
          </p:cNvPr>
          <p:cNvCxnSpPr/>
          <p:nvPr userDrawn="1"/>
        </p:nvCxnSpPr>
        <p:spPr>
          <a:xfrm>
            <a:off x="307045" y="4464246"/>
            <a:ext cx="11520000" cy="0"/>
          </a:xfrm>
          <a:prstGeom prst="line">
            <a:avLst/>
          </a:prstGeom>
          <a:ln w="9525">
            <a:solidFill>
              <a:srgbClr val="036BB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6A51963E-96CA-4B42-8F47-EDD1FB51C1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7755" y="491324"/>
            <a:ext cx="7389571" cy="5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B626468A-549C-2245-B816-FACDE2D5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" y="6356348"/>
            <a:ext cx="8884612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HiPEAC Webinar – February 15, 2022</a:t>
            </a:r>
            <a:endParaRPr lang="it-IT" dirty="0"/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65FFAD5D-2151-E945-81C2-1D787923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 w="12700">
            <a:noFill/>
          </a:ln>
        </p:spPr>
        <p:txBody>
          <a:bodyPr/>
          <a:lstStyle>
            <a:lvl1pPr algn="l">
              <a:defRPr sz="1400">
                <a:solidFill>
                  <a:srgbClr val="036BB4"/>
                </a:solidFill>
              </a:defRPr>
            </a:lvl1pPr>
          </a:lstStyle>
          <a:p>
            <a:pPr algn="ctr"/>
            <a:fld id="{F492D34A-1174-D44D-87A6-F326668CCC43}" type="slidenum">
              <a:rPr lang="it-IT" smtClean="0"/>
              <a:pPr algn="ctr"/>
              <a:t>‹N›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74F6D9-53D0-9E4C-A2B9-D1F34187905D}"/>
              </a:ext>
            </a:extLst>
          </p:cNvPr>
          <p:cNvSpPr txBox="1"/>
          <p:nvPr userDrawn="1"/>
        </p:nvSpPr>
        <p:spPr>
          <a:xfrm>
            <a:off x="9649333" y="6400412"/>
            <a:ext cx="246374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©EVEREST </a:t>
            </a:r>
            <a:r>
              <a:rPr lang="it-IT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BD6085-EDD0-6047-8BAB-23B35E15B2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163" y="947057"/>
            <a:ext cx="11877675" cy="53013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322B106-17D0-3243-A6D9-86BDAE2BFE42}"/>
              </a:ext>
            </a:extLst>
          </p:cNvPr>
          <p:cNvCxnSpPr>
            <a:cxnSpLocks/>
          </p:cNvCxnSpPr>
          <p:nvPr userDrawn="1"/>
        </p:nvCxnSpPr>
        <p:spPr>
          <a:xfrm flipV="1">
            <a:off x="152246" y="800144"/>
            <a:ext cx="11876315" cy="1"/>
          </a:xfrm>
          <a:prstGeom prst="line">
            <a:avLst/>
          </a:prstGeom>
          <a:ln w="19050">
            <a:solidFill>
              <a:srgbClr val="03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5">
            <a:extLst>
              <a:ext uri="{FF2B5EF4-FFF2-40B4-BE49-F238E27FC236}">
                <a16:creationId xmlns:a16="http://schemas.microsoft.com/office/drawing/2014/main" id="{5A350D31-273C-B241-8E29-A643FDD8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3" y="136526"/>
            <a:ext cx="11876314" cy="516706"/>
          </a:xfrm>
        </p:spPr>
        <p:txBody>
          <a:bodyPr/>
          <a:lstStyle>
            <a:lvl1pPr>
              <a:defRPr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552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8666" y="1355751"/>
            <a:ext cx="11294669" cy="4821213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sz="3200" b="1"/>
            </a:lvl1pPr>
            <a:lvl2pPr>
              <a:defRPr sz="2667" b="1"/>
            </a:lvl2pPr>
            <a:lvl3pPr>
              <a:defRPr sz="2667" b="1"/>
            </a:lvl3pPr>
            <a:lvl4pPr>
              <a:defRPr sz="2667" b="1"/>
            </a:lvl4pPr>
            <a:lvl5pPr>
              <a:defRPr sz="2667" b="1"/>
            </a:lvl5pPr>
            <a:lvl6pPr marL="2514537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 b="1"/>
            </a:lvl6pPr>
            <a:lvl7pPr>
              <a:defRPr sz="2667" b="1"/>
            </a:lvl7pPr>
            <a:lvl8pPr>
              <a:defRPr sz="2667" b="1"/>
            </a:lvl8pPr>
            <a:lvl9pPr>
              <a:defRPr sz="2667" b="1"/>
            </a:lvl9pPr>
          </a:lstStyle>
          <a:p>
            <a:pPr lvl="0"/>
            <a:r>
              <a:rPr lang="en-US" noProof="0" dirty="0"/>
              <a:t>First Level Content</a:t>
            </a:r>
          </a:p>
          <a:p>
            <a:pPr lvl="1"/>
            <a:r>
              <a:rPr lang="en-US" noProof="0" dirty="0"/>
              <a:t>Second Level Content</a:t>
            </a:r>
          </a:p>
          <a:p>
            <a:pPr lvl="2"/>
            <a:r>
              <a:rPr lang="en-US" noProof="0" dirty="0"/>
              <a:t>Third Level Content</a:t>
            </a:r>
          </a:p>
          <a:p>
            <a:pPr lvl="3"/>
            <a:r>
              <a:rPr lang="en-US" noProof="0" dirty="0"/>
              <a:t>Fourth Level Content</a:t>
            </a:r>
          </a:p>
          <a:p>
            <a:pPr lvl="4"/>
            <a:r>
              <a:rPr lang="en-US" noProof="0" dirty="0"/>
              <a:t>Fifth Level Content</a:t>
            </a:r>
          </a:p>
          <a:p>
            <a:pPr marL="2514537" marR="0" lvl="5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Sixth Level Content</a:t>
            </a:r>
          </a:p>
          <a:p>
            <a:pPr lvl="6"/>
            <a:r>
              <a:rPr lang="en-US" noProof="0" dirty="0"/>
              <a:t>Seventh Level Content</a:t>
            </a:r>
          </a:p>
          <a:p>
            <a:pPr lvl="7"/>
            <a:r>
              <a:rPr lang="en-US" noProof="0" dirty="0"/>
              <a:t>Eight Level Content</a:t>
            </a:r>
          </a:p>
          <a:p>
            <a:pPr lvl="8"/>
            <a:r>
              <a:rPr lang="en-US" noProof="0" dirty="0"/>
              <a:t>Ninth Level Content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81583" y="126792"/>
            <a:ext cx="11828835" cy="770536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>
              <a:defRPr b="1"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>
          <a:xfrm>
            <a:off x="448666" y="6356351"/>
            <a:ext cx="3132735" cy="365125"/>
          </a:xfrm>
          <a:prstGeom prst="rect">
            <a:avLst/>
          </a:prstGeom>
        </p:spPr>
        <p:txBody>
          <a:bodyPr anchor="b"/>
          <a:lstStyle>
            <a:lvl1pPr>
              <a:defRPr sz="1600"/>
            </a:lvl1pPr>
          </a:lstStyle>
          <a:p>
            <a:endParaRPr lang="en-US" noProof="1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anchor="b"/>
          <a:lstStyle>
            <a:lvl1pPr algn="ctr">
              <a:defRPr sz="1600"/>
            </a:lvl1pPr>
          </a:lstStyle>
          <a:p>
            <a:r>
              <a:rPr lang="en-US" noProof="1"/>
              <a:t>HiPEAC Webinar – February 15, 2022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8610599" y="6356351"/>
            <a:ext cx="3132735" cy="365125"/>
          </a:xfrm>
          <a:prstGeom prst="rect">
            <a:avLst/>
          </a:prstGeom>
        </p:spPr>
        <p:txBody>
          <a:bodyPr anchor="b"/>
          <a:lstStyle>
            <a:lvl1pPr algn="r">
              <a:defRPr sz="1600"/>
            </a:lvl1pPr>
          </a:lstStyle>
          <a:p>
            <a:fld id="{22DECF6A-13F7-418C-BBFC-95033FFCD5F1}" type="slidenum">
              <a:rPr lang="en-US" noProof="1" smtClean="0"/>
              <a:pPr/>
              <a:t>‹N›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417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7CC8BA-4174-1349-A2EE-4A920214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3" y="136526"/>
            <a:ext cx="11876314" cy="87584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1327AD-2268-5C44-9195-45EFBE195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43" y="1230087"/>
            <a:ext cx="11876314" cy="500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4C5C1A0B-E52B-0E42-80ED-E35BE990F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7843" y="6356350"/>
            <a:ext cx="52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92D34A-1174-D44D-87A6-F326668CCC4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piè di pagina 25">
            <a:extLst>
              <a:ext uri="{FF2B5EF4-FFF2-40B4-BE49-F238E27FC236}">
                <a16:creationId xmlns:a16="http://schemas.microsoft.com/office/drawing/2014/main" id="{1B2EC842-FF7A-774C-BD5F-5B4332C52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721" y="6356348"/>
            <a:ext cx="8488135" cy="365125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HiPEAC Webinar – February 15,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312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51" r:id="rId3"/>
    <p:sldLayoutId id="2147483664" r:id="rId4"/>
    <p:sldLayoutId id="2147483660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36BB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11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www.sygic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gic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verest-h2020.e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verest-h2020.e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5.png"/><Relationship Id="rId7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2.png"/><Relationship Id="rId7" Type="http://schemas.openxmlformats.org/officeDocument/2006/relationships/image" Target="../media/image1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3E528BF-B2FA-5249-BBB0-D3CB4753A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044" y="1591910"/>
            <a:ext cx="11590994" cy="478538"/>
          </a:xfrm>
        </p:spPr>
        <p:txBody>
          <a:bodyPr/>
          <a:lstStyle/>
          <a:p>
            <a:r>
              <a:rPr lang="it-IT" b="1" dirty="0" err="1"/>
              <a:t>HiPEAC</a:t>
            </a:r>
            <a:r>
              <a:rPr lang="it-IT" b="1" dirty="0"/>
              <a:t> </a:t>
            </a:r>
            <a:r>
              <a:rPr lang="it-IT" b="1" dirty="0" err="1"/>
              <a:t>Webinars</a:t>
            </a:r>
            <a:r>
              <a:rPr lang="it-IT" b="1" dirty="0"/>
              <a:t> – </a:t>
            </a:r>
            <a:r>
              <a:rPr lang="it-IT" b="1" dirty="0" err="1"/>
              <a:t>February</a:t>
            </a:r>
            <a:r>
              <a:rPr lang="it-IT" b="1" dirty="0"/>
              <a:t> 15, 2022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162CA6-CDA0-B343-BB37-C5CE5C9EB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7197" y="4744958"/>
            <a:ext cx="5477605" cy="521132"/>
          </a:xfrm>
        </p:spPr>
        <p:txBody>
          <a:bodyPr>
            <a:normAutofit/>
          </a:bodyPr>
          <a:lstStyle/>
          <a:p>
            <a:r>
              <a:rPr lang="en-US" dirty="0"/>
              <a:t>Gianluca Palermo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66BFD3-37ED-9C4A-A256-D5261B9E73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444" y="5337168"/>
            <a:ext cx="5490358" cy="521132"/>
          </a:xfrm>
        </p:spPr>
        <p:txBody>
          <a:bodyPr>
            <a:normAutofit/>
          </a:bodyPr>
          <a:lstStyle/>
          <a:p>
            <a:r>
              <a:rPr lang="en-US" dirty="0"/>
              <a:t>Politecnico di Milano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D9060D9-2C7E-2F43-8B0A-A2BAB15FD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1600"/>
              </a:spcBef>
            </a:pPr>
            <a:r>
              <a:rPr lang="en-GB" sz="3200" dirty="0"/>
              <a:t>Climbing EVEREST: </a:t>
            </a:r>
            <a:r>
              <a:rPr lang="en-GB" sz="3200" dirty="0" err="1"/>
              <a:t>dEsign</a:t>
            </a:r>
            <a:r>
              <a:rPr lang="en-GB" sz="3200" dirty="0"/>
              <a:t> </a:t>
            </a:r>
            <a:r>
              <a:rPr lang="en-GB" sz="3200" dirty="0" err="1"/>
              <a:t>enVironmEnt</a:t>
            </a:r>
            <a:r>
              <a:rPr lang="en-GB" sz="3200" dirty="0"/>
              <a:t> </a:t>
            </a:r>
            <a:r>
              <a:rPr lang="en-GB" sz="3200" dirty="0" err="1"/>
              <a:t>foR</a:t>
            </a:r>
            <a:r>
              <a:rPr lang="en-GB" sz="3200" dirty="0"/>
              <a:t> Extreme-Scale big data </a:t>
            </a:r>
            <a:r>
              <a:rPr lang="en-GB" sz="3200" dirty="0" err="1"/>
              <a:t>analyTics</a:t>
            </a:r>
            <a:r>
              <a:rPr lang="en-GB" sz="3200" dirty="0"/>
              <a:t> on heterogeneous platforms</a:t>
            </a:r>
          </a:p>
        </p:txBody>
      </p:sp>
    </p:spTree>
    <p:extLst>
      <p:ext uri="{BB962C8B-B14F-4D97-AF65-F5344CB8AC3E}">
        <p14:creationId xmlns:p14="http://schemas.microsoft.com/office/powerpoint/2010/main" val="267570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Air-</a:t>
            </a:r>
            <a:r>
              <a:rPr lang="fr-FR" dirty="0" err="1"/>
              <a:t>quality</a:t>
            </a:r>
            <a:r>
              <a:rPr lang="fr-FR" dirty="0"/>
              <a:t> use case: Workflows and Challenges</a:t>
            </a:r>
            <a:endParaRPr lang="en-US" dirty="0" err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2B2C70-9567-4BAD-B0A6-6180269A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58" y="1326593"/>
            <a:ext cx="2743200" cy="7982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2D0B66-E7D4-4E9B-9935-E7FF46EEFF39}"/>
              </a:ext>
            </a:extLst>
          </p:cNvPr>
          <p:cNvSpPr txBox="1"/>
          <p:nvPr/>
        </p:nvSpPr>
        <p:spPr>
          <a:xfrm>
            <a:off x="1380564" y="954742"/>
            <a:ext cx="38906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1. WRF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Deterministic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sz="1400" b="1" dirty="0">
              <a:solidFill>
                <a:schemeClr val="tx1">
                  <a:lumMod val="95000"/>
                  <a:lumOff val="5000"/>
                </a:schemeClr>
              </a:solidFill>
              <a:latin typeface="Montserra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EA3451-617C-40C7-B0EB-6504A451BB7E}"/>
              </a:ext>
            </a:extLst>
          </p:cNvPr>
          <p:cNvSpPr txBox="1"/>
          <p:nvPr/>
        </p:nvSpPr>
        <p:spPr>
          <a:xfrm>
            <a:off x="1622612" y="2043954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Global </a:t>
            </a:r>
            <a:endParaRPr lang="fr-FR"/>
          </a:p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observation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07B64-AA82-4B32-85DA-0518DBFEACC0}"/>
              </a:ext>
            </a:extLst>
          </p:cNvPr>
          <p:cNvSpPr txBox="1"/>
          <p:nvPr/>
        </p:nvSpPr>
        <p:spPr>
          <a:xfrm>
            <a:off x="3074894" y="2079813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WRF 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execution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820FBF86-DC02-6041-8766-DEC7FCE32A21}"/>
              </a:ext>
            </a:extLst>
          </p:cNvPr>
          <p:cNvSpPr/>
          <p:nvPr/>
        </p:nvSpPr>
        <p:spPr>
          <a:xfrm>
            <a:off x="764427" y="2538873"/>
            <a:ext cx="4341289" cy="40324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 speed to </a:t>
            </a:r>
            <a:r>
              <a:rPr lang="fr-FR" b="1" dirty="0" err="1">
                <a:solidFill>
                  <a:srgbClr val="C00000"/>
                </a:solidFill>
              </a:rPr>
              <a:t>produce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3" name="Picture 28" descr="NUMTECH - Member of the World Alliance">
            <a:extLst>
              <a:ext uri="{FF2B5EF4-FFF2-40B4-BE49-F238E27FC236}">
                <a16:creationId xmlns:a16="http://schemas.microsoft.com/office/drawing/2014/main" id="{ABE90498-4E03-A247-9D49-ACDF020D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480" y="77139"/>
            <a:ext cx="501176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Air-</a:t>
            </a:r>
            <a:r>
              <a:rPr lang="fr-FR" dirty="0" err="1"/>
              <a:t>quality</a:t>
            </a:r>
            <a:r>
              <a:rPr lang="fr-FR" dirty="0"/>
              <a:t> use case: Workflows and Challenges</a:t>
            </a:r>
            <a:endParaRPr lang="en-US" dirty="0" err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2B2C70-9567-4BAD-B0A6-6180269A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58" y="1326593"/>
            <a:ext cx="2743200" cy="798226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FF2674A1-4382-4E8D-9479-334699D9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2" y="3260080"/>
            <a:ext cx="6194611" cy="24266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2D0B66-E7D4-4E9B-9935-E7FF46EEFF39}"/>
              </a:ext>
            </a:extLst>
          </p:cNvPr>
          <p:cNvSpPr txBox="1"/>
          <p:nvPr/>
        </p:nvSpPr>
        <p:spPr>
          <a:xfrm>
            <a:off x="1380564" y="954742"/>
            <a:ext cx="38906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1. WRF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Deterministic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sz="1400" b="1" dirty="0">
              <a:solidFill>
                <a:schemeClr val="tx1">
                  <a:lumMod val="95000"/>
                  <a:lumOff val="5000"/>
                </a:schemeClr>
              </a:solidFill>
              <a:latin typeface="Montserra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EA3451-617C-40C7-B0EB-6504A451BB7E}"/>
              </a:ext>
            </a:extLst>
          </p:cNvPr>
          <p:cNvSpPr txBox="1"/>
          <p:nvPr/>
        </p:nvSpPr>
        <p:spPr>
          <a:xfrm>
            <a:off x="1622612" y="2043954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Global </a:t>
            </a:r>
            <a:endParaRPr lang="fr-FR"/>
          </a:p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observation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07B64-AA82-4B32-85DA-0518DBFEACC0}"/>
              </a:ext>
            </a:extLst>
          </p:cNvPr>
          <p:cNvSpPr txBox="1"/>
          <p:nvPr/>
        </p:nvSpPr>
        <p:spPr>
          <a:xfrm>
            <a:off x="3074894" y="2079813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WRF 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execution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343065-3398-4FC4-8F1F-0EEA390C54AD}"/>
              </a:ext>
            </a:extLst>
          </p:cNvPr>
          <p:cNvSpPr txBox="1"/>
          <p:nvPr/>
        </p:nvSpPr>
        <p:spPr>
          <a:xfrm>
            <a:off x="192742" y="2985246"/>
            <a:ext cx="33438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2. Ensemble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aggregation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820FBF86-DC02-6041-8766-DEC7FCE32A21}"/>
              </a:ext>
            </a:extLst>
          </p:cNvPr>
          <p:cNvSpPr/>
          <p:nvPr/>
        </p:nvSpPr>
        <p:spPr>
          <a:xfrm>
            <a:off x="764427" y="2538873"/>
            <a:ext cx="4341289" cy="40324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 speed to </a:t>
            </a:r>
            <a:r>
              <a:rPr lang="fr-FR" b="1" dirty="0" err="1">
                <a:solidFill>
                  <a:srgbClr val="C00000"/>
                </a:solidFill>
              </a:rPr>
              <a:t>produce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3" name="Picture 28" descr="NUMTECH - Member of the World Alliance">
            <a:extLst>
              <a:ext uri="{FF2B5EF4-FFF2-40B4-BE49-F238E27FC236}">
                <a16:creationId xmlns:a16="http://schemas.microsoft.com/office/drawing/2014/main" id="{ABE90498-4E03-A247-9D49-ACDF020D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480" y="77139"/>
            <a:ext cx="501176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73AAD93B-A995-264D-8D16-81DFF094149A}"/>
              </a:ext>
            </a:extLst>
          </p:cNvPr>
          <p:cNvSpPr/>
          <p:nvPr/>
        </p:nvSpPr>
        <p:spPr>
          <a:xfrm>
            <a:off x="1026775" y="5759168"/>
            <a:ext cx="4341289" cy="40324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 </a:t>
            </a:r>
            <a:r>
              <a:rPr lang="fr-FR" b="1" dirty="0" err="1">
                <a:solidFill>
                  <a:srgbClr val="C00000"/>
                </a:solidFill>
              </a:rPr>
              <a:t>quality</a:t>
            </a:r>
            <a:r>
              <a:rPr lang="fr-FR" b="1" dirty="0">
                <a:solidFill>
                  <a:srgbClr val="C00000"/>
                </a:solidFill>
              </a:rPr>
              <a:t> of local </a:t>
            </a:r>
            <a:r>
              <a:rPr lang="fr-FR" b="1" dirty="0" err="1">
                <a:solidFill>
                  <a:srgbClr val="C00000"/>
                </a:solidFill>
              </a:rPr>
              <a:t>weather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2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Air-</a:t>
            </a:r>
            <a:r>
              <a:rPr lang="fr-FR" dirty="0" err="1"/>
              <a:t>quality</a:t>
            </a:r>
            <a:r>
              <a:rPr lang="fr-FR" dirty="0"/>
              <a:t> use case: Workflows and Challenges</a:t>
            </a:r>
            <a:endParaRPr lang="en-US" dirty="0" err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2B2C70-9567-4BAD-B0A6-6180269A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58" y="1326593"/>
            <a:ext cx="2743200" cy="798226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FF2674A1-4382-4E8D-9479-334699D9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2" y="3260080"/>
            <a:ext cx="6194611" cy="24266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2D0B66-E7D4-4E9B-9935-E7FF46EEFF39}"/>
              </a:ext>
            </a:extLst>
          </p:cNvPr>
          <p:cNvSpPr txBox="1"/>
          <p:nvPr/>
        </p:nvSpPr>
        <p:spPr>
          <a:xfrm>
            <a:off x="1380564" y="954742"/>
            <a:ext cx="38906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1. WRF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Deterministic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sz="1400" b="1" dirty="0">
              <a:solidFill>
                <a:schemeClr val="tx1">
                  <a:lumMod val="95000"/>
                  <a:lumOff val="5000"/>
                </a:schemeClr>
              </a:solidFill>
              <a:latin typeface="Montserra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EA3451-617C-40C7-B0EB-6504A451BB7E}"/>
              </a:ext>
            </a:extLst>
          </p:cNvPr>
          <p:cNvSpPr txBox="1"/>
          <p:nvPr/>
        </p:nvSpPr>
        <p:spPr>
          <a:xfrm>
            <a:off x="1622612" y="2043954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Global </a:t>
            </a:r>
            <a:endParaRPr lang="fr-FR"/>
          </a:p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observation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07B64-AA82-4B32-85DA-0518DBFEACC0}"/>
              </a:ext>
            </a:extLst>
          </p:cNvPr>
          <p:cNvSpPr txBox="1"/>
          <p:nvPr/>
        </p:nvSpPr>
        <p:spPr>
          <a:xfrm>
            <a:off x="3074894" y="2079813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WRF 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execution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343065-3398-4FC4-8F1F-0EEA390C54AD}"/>
              </a:ext>
            </a:extLst>
          </p:cNvPr>
          <p:cNvSpPr txBox="1"/>
          <p:nvPr/>
        </p:nvSpPr>
        <p:spPr>
          <a:xfrm>
            <a:off x="192742" y="2985246"/>
            <a:ext cx="33438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2. Ensemble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aggregation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994A81-1B7E-4D1A-900B-17DA79747944}"/>
              </a:ext>
            </a:extLst>
          </p:cNvPr>
          <p:cNvSpPr txBox="1"/>
          <p:nvPr/>
        </p:nvSpPr>
        <p:spPr>
          <a:xfrm>
            <a:off x="6916270" y="990600"/>
            <a:ext cx="38906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3. Air-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quality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dispersion </a:t>
            </a:r>
            <a:r>
              <a:rPr lang="fr-F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sz="1400" b="1">
              <a:solidFill>
                <a:schemeClr val="tx1">
                  <a:lumMod val="95000"/>
                  <a:lumOff val="5000"/>
                </a:schemeClr>
              </a:solidFill>
              <a:latin typeface="Montserrat"/>
            </a:endParaRPr>
          </a:p>
        </p:txBody>
      </p:sp>
      <p:pic>
        <p:nvPicPr>
          <p:cNvPr id="12" name="Image 12">
            <a:extLst>
              <a:ext uri="{FF2B5EF4-FFF2-40B4-BE49-F238E27FC236}">
                <a16:creationId xmlns:a16="http://schemas.microsoft.com/office/drawing/2014/main" id="{B4FB1921-7474-43B0-BDB0-EEE115572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635" y="1361234"/>
            <a:ext cx="1013012" cy="854449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BF8E3EA6-F16D-4B63-AB81-969140247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281" y="1358917"/>
            <a:ext cx="1066801" cy="881496"/>
          </a:xfrm>
          <a:prstGeom prst="rect">
            <a:avLst/>
          </a:prstGeom>
        </p:spPr>
      </p:pic>
      <p:pic>
        <p:nvPicPr>
          <p:cNvPr id="14" name="Image 14">
            <a:extLst>
              <a:ext uri="{FF2B5EF4-FFF2-40B4-BE49-F238E27FC236}">
                <a16:creationId xmlns:a16="http://schemas.microsoft.com/office/drawing/2014/main" id="{E34D116C-C9E5-4A4C-B018-F1625D291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640" y="1341064"/>
            <a:ext cx="1184462" cy="885825"/>
          </a:xfrm>
          <a:prstGeom prst="rect">
            <a:avLst/>
          </a:prstGeom>
        </p:spPr>
      </p:pic>
      <p:pic>
        <p:nvPicPr>
          <p:cNvPr id="15" name="Image 15">
            <a:extLst>
              <a:ext uri="{FF2B5EF4-FFF2-40B4-BE49-F238E27FC236}">
                <a16:creationId xmlns:a16="http://schemas.microsoft.com/office/drawing/2014/main" id="{026FBF7F-5E4F-46F7-AD5C-89A47BFC7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483" y="3451848"/>
            <a:ext cx="2743200" cy="200722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580AB83-79B4-43E4-AFEC-995E18BA202F}"/>
              </a:ext>
            </a:extLst>
          </p:cNvPr>
          <p:cNvSpPr txBox="1"/>
          <p:nvPr/>
        </p:nvSpPr>
        <p:spPr>
          <a:xfrm>
            <a:off x="6965576" y="2187389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Landuse</a:t>
            </a:r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, 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Topography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D90A96-909F-418F-8D5D-29D07A037567}"/>
              </a:ext>
            </a:extLst>
          </p:cNvPr>
          <p:cNvSpPr txBox="1"/>
          <p:nvPr/>
        </p:nvSpPr>
        <p:spPr>
          <a:xfrm>
            <a:off x="8216152" y="2241177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Industrial</a:t>
            </a:r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site data  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EC88C80-AA91-4398-A3C2-CB50C89E769D}"/>
              </a:ext>
            </a:extLst>
          </p:cNvPr>
          <p:cNvSpPr txBox="1"/>
          <p:nvPr/>
        </p:nvSpPr>
        <p:spPr>
          <a:xfrm>
            <a:off x="9551893" y="2227730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Emission 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8F6FAA-01A1-4556-8CA6-2EF903C2E9DF}"/>
              </a:ext>
            </a:extLst>
          </p:cNvPr>
          <p:cNvSpPr txBox="1"/>
          <p:nvPr/>
        </p:nvSpPr>
        <p:spPr>
          <a:xfrm>
            <a:off x="10829363" y="2227730"/>
            <a:ext cx="125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Local 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weather</a:t>
            </a:r>
            <a:endParaRPr lang="fr-FR" dirty="0" err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 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D0890F-567A-48E6-AA8F-706095701B59}"/>
              </a:ext>
            </a:extLst>
          </p:cNvPr>
          <p:cNvSpPr txBox="1"/>
          <p:nvPr/>
        </p:nvSpPr>
        <p:spPr>
          <a:xfrm>
            <a:off x="8655423" y="5495364"/>
            <a:ext cx="177052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Air-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quality</a:t>
            </a:r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</a:t>
            </a:r>
            <a:r>
              <a:rPr lang="fr-FR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forecast</a:t>
            </a:r>
            <a:endParaRPr lang="fr-FR" sz="1000" b="1">
              <a:solidFill>
                <a:schemeClr val="tx1">
                  <a:lumMod val="95000"/>
                  <a:lumOff val="5000"/>
                </a:schemeClr>
              </a:solidFill>
              <a:latin typeface="Montserrat"/>
            </a:endParaRP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D1551194-6847-42A4-8306-FD202FD8058E}"/>
              </a:ext>
            </a:extLst>
          </p:cNvPr>
          <p:cNvSpPr/>
          <p:nvPr/>
        </p:nvSpPr>
        <p:spPr>
          <a:xfrm rot="1560000">
            <a:off x="7508524" y="2836029"/>
            <a:ext cx="1167992" cy="125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2D0D7D05-298A-4412-A707-6B91B5BAA8B8}"/>
              </a:ext>
            </a:extLst>
          </p:cNvPr>
          <p:cNvSpPr/>
          <p:nvPr/>
        </p:nvSpPr>
        <p:spPr>
          <a:xfrm rot="3900000">
            <a:off x="8633603" y="2707306"/>
            <a:ext cx="423922" cy="183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DC3D2F2A-D5FA-476A-A3DE-8417420775F3}"/>
              </a:ext>
            </a:extLst>
          </p:cNvPr>
          <p:cNvSpPr/>
          <p:nvPr/>
        </p:nvSpPr>
        <p:spPr>
          <a:xfrm rot="6900000">
            <a:off x="9747388" y="2723785"/>
            <a:ext cx="423922" cy="19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299C68FE-C85F-411B-A3A4-9F1A14FDDB20}"/>
              </a:ext>
            </a:extLst>
          </p:cNvPr>
          <p:cNvSpPr/>
          <p:nvPr/>
        </p:nvSpPr>
        <p:spPr>
          <a:xfrm rot="9000000">
            <a:off x="10229138" y="2839158"/>
            <a:ext cx="1064899" cy="116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6" descr="Figure_Vent_Temperature_RAMS_Angola.png">
            <a:extLst>
              <a:ext uri="{FF2B5EF4-FFF2-40B4-BE49-F238E27FC236}">
                <a16:creationId xmlns:a16="http://schemas.microsoft.com/office/drawing/2014/main" id="{A7A3C14C-DA53-46B7-A0C4-678E5A132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799" y="1313330"/>
            <a:ext cx="959224" cy="945776"/>
          </a:xfrm>
          <a:prstGeom prst="rect">
            <a:avLst/>
          </a:prstGeom>
        </p:spPr>
      </p:pic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820FBF86-DC02-6041-8766-DEC7FCE32A21}"/>
              </a:ext>
            </a:extLst>
          </p:cNvPr>
          <p:cNvSpPr/>
          <p:nvPr/>
        </p:nvSpPr>
        <p:spPr>
          <a:xfrm>
            <a:off x="764427" y="2538873"/>
            <a:ext cx="4341289" cy="40324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 speed to </a:t>
            </a:r>
            <a:r>
              <a:rPr lang="fr-FR" b="1" dirty="0" err="1">
                <a:solidFill>
                  <a:srgbClr val="C00000"/>
                </a:solidFill>
              </a:rPr>
              <a:t>produce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3" name="Picture 28" descr="NUMTECH - Member of the World Alliance">
            <a:extLst>
              <a:ext uri="{FF2B5EF4-FFF2-40B4-BE49-F238E27FC236}">
                <a16:creationId xmlns:a16="http://schemas.microsoft.com/office/drawing/2014/main" id="{ABE90498-4E03-A247-9D49-ACDF020D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480" y="77139"/>
            <a:ext cx="501176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73AAD93B-A995-264D-8D16-81DFF094149A}"/>
              </a:ext>
            </a:extLst>
          </p:cNvPr>
          <p:cNvSpPr/>
          <p:nvPr/>
        </p:nvSpPr>
        <p:spPr>
          <a:xfrm>
            <a:off x="1026775" y="5759168"/>
            <a:ext cx="4341289" cy="40324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 </a:t>
            </a:r>
            <a:r>
              <a:rPr lang="fr-FR" b="1" dirty="0" err="1">
                <a:solidFill>
                  <a:srgbClr val="C00000"/>
                </a:solidFill>
              </a:rPr>
              <a:t>quality</a:t>
            </a:r>
            <a:r>
              <a:rPr lang="fr-FR" b="1" dirty="0">
                <a:solidFill>
                  <a:srgbClr val="C00000"/>
                </a:solidFill>
              </a:rPr>
              <a:t> of local </a:t>
            </a:r>
            <a:r>
              <a:rPr lang="fr-FR" b="1" dirty="0" err="1">
                <a:solidFill>
                  <a:srgbClr val="C00000"/>
                </a:solidFill>
              </a:rPr>
              <a:t>weather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C0944E94-ADF2-6042-A4B7-5F4E9AAF3768}"/>
              </a:ext>
            </a:extLst>
          </p:cNvPr>
          <p:cNvSpPr/>
          <p:nvPr/>
        </p:nvSpPr>
        <p:spPr>
          <a:xfrm>
            <a:off x="7064191" y="5845531"/>
            <a:ext cx="4341289" cy="633753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Improve</a:t>
            </a:r>
            <a:r>
              <a:rPr lang="fr-FR" b="1" dirty="0">
                <a:solidFill>
                  <a:srgbClr val="C00000"/>
                </a:solidFill>
              </a:rPr>
              <a:t> speed to </a:t>
            </a:r>
            <a:r>
              <a:rPr lang="fr-FR" b="1" dirty="0" err="1">
                <a:solidFill>
                  <a:srgbClr val="C00000"/>
                </a:solidFill>
              </a:rPr>
              <a:t>produce</a:t>
            </a:r>
            <a:r>
              <a:rPr lang="fr-FR" b="1" dirty="0">
                <a:solidFill>
                  <a:srgbClr val="C00000"/>
                </a:solidFill>
              </a:rPr>
              <a:t> air-</a:t>
            </a:r>
            <a:r>
              <a:rPr lang="fr-FR" b="1" dirty="0" err="1">
                <a:solidFill>
                  <a:srgbClr val="C00000"/>
                </a:solidFill>
              </a:rPr>
              <a:t>quality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forecast</a:t>
            </a:r>
            <a:r>
              <a:rPr lang="fr-FR" b="1" dirty="0">
                <a:solidFill>
                  <a:srgbClr val="C00000"/>
                </a:solidFill>
              </a:rPr>
              <a:t> and </a:t>
            </a:r>
            <a:r>
              <a:rPr lang="fr-FR" b="1" dirty="0" err="1">
                <a:solidFill>
                  <a:srgbClr val="C00000"/>
                </a:solidFill>
              </a:rPr>
              <a:t>its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quality</a:t>
            </a:r>
            <a:endParaRPr lang="fr-FR" b="1" dirty="0">
              <a:solidFill>
                <a:srgbClr val="C00000"/>
              </a:solidFill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D4E4B2E-5AAE-C147-9858-7F8CD917FE4C}"/>
              </a:ext>
            </a:extLst>
          </p:cNvPr>
          <p:cNvGrpSpPr/>
          <p:nvPr/>
        </p:nvGrpSpPr>
        <p:grpSpPr>
          <a:xfrm>
            <a:off x="8941207" y="2606915"/>
            <a:ext cx="1459653" cy="1006320"/>
            <a:chOff x="4897192" y="2914146"/>
            <a:chExt cx="2011608" cy="1464278"/>
          </a:xfrm>
        </p:grpSpPr>
        <p:sp>
          <p:nvSpPr>
            <p:cNvPr id="38" name="AutoShape 1044">
              <a:extLst>
                <a:ext uri="{FF2B5EF4-FFF2-40B4-BE49-F238E27FC236}">
                  <a16:creationId xmlns:a16="http://schemas.microsoft.com/office/drawing/2014/main" id="{D22D98A1-DF3F-9E44-945B-864A04528F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623050" y="4003675"/>
              <a:ext cx="228600" cy="342900"/>
            </a:xfrm>
            <a:prstGeom prst="downArrow">
              <a:avLst>
                <a:gd name="adj1" fmla="val 50000"/>
                <a:gd name="adj2" fmla="val 37500"/>
              </a:avLst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fr-FR" dirty="0"/>
            </a:p>
          </p:txBody>
        </p:sp>
        <p:pic>
          <p:nvPicPr>
            <p:cNvPr id="39" name="Image 27">
              <a:extLst>
                <a:ext uri="{FF2B5EF4-FFF2-40B4-BE49-F238E27FC236}">
                  <a16:creationId xmlns:a16="http://schemas.microsoft.com/office/drawing/2014/main" id="{C1489F6C-9B0A-834F-9CCF-23D9C218D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12906" r="11370" b="8879"/>
            <a:stretch/>
          </p:blipFill>
          <p:spPr>
            <a:xfrm>
              <a:off x="5051209" y="3155274"/>
              <a:ext cx="820401" cy="64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169" descr="Résultat de recherche d'images pour &quot;icon ordinateur&quot;">
              <a:extLst>
                <a:ext uri="{FF2B5EF4-FFF2-40B4-BE49-F238E27FC236}">
                  <a16:creationId xmlns:a16="http://schemas.microsoft.com/office/drawing/2014/main" id="{5DFE1BEE-AE29-A448-9318-695D8D07C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192" y="2914146"/>
              <a:ext cx="1464278" cy="1464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953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6B8F2-5A20-4F71-9903-08EC3B9B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Renewable Energy use case: Context and Challenge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2EA1A0-4DC2-45DF-8CD5-9238502E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8E754A2-BDC7-4856-97A1-4EA8C2298D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>
                <a:sym typeface="Wingdings" panose="05000000000000000000" pitchFamily="2" charset="2"/>
              </a:rPr>
              <a:t>Effort to improve the Wind Power Forecast accuracy</a:t>
            </a:r>
            <a:endParaRPr lang="en-GB" dirty="0"/>
          </a:p>
          <a:p>
            <a:r>
              <a:rPr lang="en-GB" dirty="0"/>
              <a:t>Different challenges due to </a:t>
            </a:r>
            <a:r>
              <a:rPr lang="en-GB" u="sng" dirty="0"/>
              <a:t>intermittency of the wind power generation</a:t>
            </a:r>
            <a:r>
              <a:rPr lang="en-GB" dirty="0"/>
              <a:t>:</a:t>
            </a:r>
          </a:p>
          <a:p>
            <a:pPr lvl="1"/>
            <a:r>
              <a:rPr lang="en-GB" u="sng" dirty="0"/>
              <a:t>Transmission System Operator </a:t>
            </a:r>
            <a:r>
              <a:rPr lang="en-GB" dirty="0"/>
              <a:t>(in Italy TERNA) to ensure the balance of grid (very short term horizon: 1s to 1h)</a:t>
            </a:r>
          </a:p>
          <a:p>
            <a:pPr lvl="1"/>
            <a:r>
              <a:rPr lang="en-GB" u="sng" dirty="0"/>
              <a:t>Traders</a:t>
            </a:r>
            <a:r>
              <a:rPr lang="en-GB" dirty="0"/>
              <a:t> to forecast the power to sell on energy market, intraday or day ahead (short term horizon: 1h to 24h)</a:t>
            </a:r>
          </a:p>
          <a:p>
            <a:pPr lvl="1"/>
            <a:r>
              <a:rPr lang="en-GB" u="sng" dirty="0"/>
              <a:t>Wind farm owners </a:t>
            </a:r>
            <a:r>
              <a:rPr lang="en-GB" dirty="0"/>
              <a:t>to schedule their maintenance programs (long term horizon)  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899BEDE-AAF9-F642-B9B4-B475CB2A0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94" y="3766735"/>
            <a:ext cx="4593861" cy="2391679"/>
          </a:xfrm>
          <a:prstGeom prst="rect">
            <a:avLst/>
          </a:prstGeom>
        </p:spPr>
      </p:pic>
      <p:pic>
        <p:nvPicPr>
          <p:cNvPr id="2050" name="Picture 2" descr="Wind Farms Impact Microclimate of Surrounding Regions">
            <a:extLst>
              <a:ext uri="{FF2B5EF4-FFF2-40B4-BE49-F238E27FC236}">
                <a16:creationId xmlns:a16="http://schemas.microsoft.com/office/drawing/2014/main" id="{47D58785-CB62-E949-B40F-C1ED5E11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75" y="4047679"/>
            <a:ext cx="2994633" cy="19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Duferco Energia - App su Google Play">
            <a:extLst>
              <a:ext uri="{FF2B5EF4-FFF2-40B4-BE49-F238E27FC236}">
                <a16:creationId xmlns:a16="http://schemas.microsoft.com/office/drawing/2014/main" id="{1B2122D6-B36B-1548-8365-6EA2D7C8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" y="4405399"/>
            <a:ext cx="699276" cy="6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5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6B8F2-5A20-4F71-9903-08EC3B9B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Renewable</a:t>
            </a:r>
            <a:r>
              <a:rPr lang="it-IT" dirty="0"/>
              <a:t> Energy use case: </a:t>
            </a:r>
            <a:r>
              <a:rPr lang="it-IT" dirty="0" err="1"/>
              <a:t>Context</a:t>
            </a:r>
            <a:r>
              <a:rPr lang="it-IT" dirty="0"/>
              <a:t> and Challenge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2EA1A0-4DC2-45DF-8CD5-9238502E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8E754A2-BDC7-4856-97A1-4EA8C2298D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Different challenges due to </a:t>
            </a:r>
            <a:r>
              <a:rPr lang="en-GB" u="sng" dirty="0"/>
              <a:t>intermittency of the wind power generation</a:t>
            </a:r>
            <a:r>
              <a:rPr lang="en-GB" dirty="0"/>
              <a:t>:</a:t>
            </a:r>
          </a:p>
          <a:p>
            <a:pPr lvl="1"/>
            <a:r>
              <a:rPr lang="en-GB" u="sng" dirty="0"/>
              <a:t>Transmission System Operator </a:t>
            </a:r>
            <a:r>
              <a:rPr lang="en-GB" dirty="0"/>
              <a:t>(in Italy TERNA) to ensure the balance of grid (very short term horizon: 1s to 1h)</a:t>
            </a:r>
          </a:p>
          <a:p>
            <a:pPr lvl="1"/>
            <a:r>
              <a:rPr lang="en-GB" dirty="0"/>
              <a:t>Traders to forecast the power to sell on energy market, intraday or day ahead (short term horizon: 1h to 24h)</a:t>
            </a:r>
          </a:p>
          <a:p>
            <a:pPr lvl="1"/>
            <a:r>
              <a:rPr lang="en-GB" dirty="0"/>
              <a:t>Wind farm owners to schedule their maintenance programs (long term horizon)  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b="1" dirty="0">
                <a:sym typeface="Wingdings" panose="05000000000000000000" pitchFamily="2" charset="2"/>
              </a:rPr>
              <a:t> great effort to improve the Wind Power Forecast accuracy</a:t>
            </a:r>
            <a:endParaRPr lang="en-GB" b="1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899BEDE-AAF9-F642-B9B4-B475CB2A0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94" y="3766735"/>
            <a:ext cx="4593861" cy="2391679"/>
          </a:xfrm>
          <a:prstGeom prst="rect">
            <a:avLst/>
          </a:prstGeom>
        </p:spPr>
      </p:pic>
      <p:pic>
        <p:nvPicPr>
          <p:cNvPr id="2050" name="Picture 2" descr="Wind Farms Impact Microclimate of Surrounding Regions">
            <a:extLst>
              <a:ext uri="{FF2B5EF4-FFF2-40B4-BE49-F238E27FC236}">
                <a16:creationId xmlns:a16="http://schemas.microsoft.com/office/drawing/2014/main" id="{47D58785-CB62-E949-B40F-C1ED5E11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75" y="4047679"/>
            <a:ext cx="2994633" cy="19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5BEC9CC-00E6-E743-8672-BCDBBC9F07B4}"/>
              </a:ext>
            </a:extLst>
          </p:cNvPr>
          <p:cNvSpPr/>
          <p:nvPr/>
        </p:nvSpPr>
        <p:spPr>
          <a:xfrm>
            <a:off x="2536408" y="1384291"/>
            <a:ext cx="7803346" cy="4526651"/>
          </a:xfrm>
          <a:prstGeom prst="roundRect">
            <a:avLst>
              <a:gd name="adj" fmla="val 10668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C00000"/>
                </a:solidFill>
              </a:rPr>
              <a:t>CHALLENGES: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C00000"/>
                </a:solidFill>
              </a:rPr>
              <a:t>Integration of the the data </a:t>
            </a:r>
            <a:r>
              <a:rPr lang="it-IT" sz="2400" b="1" dirty="0" err="1">
                <a:solidFill>
                  <a:srgbClr val="C00000"/>
                </a:solidFill>
              </a:rPr>
              <a:t>coming</a:t>
            </a:r>
            <a:r>
              <a:rPr lang="it-IT" sz="2400" b="1" dirty="0">
                <a:solidFill>
                  <a:srgbClr val="C00000"/>
                </a:solidFill>
              </a:rPr>
              <a:t> from </a:t>
            </a:r>
            <a:r>
              <a:rPr lang="it-IT" sz="2400" b="1" dirty="0" err="1">
                <a:solidFill>
                  <a:srgbClr val="C00000"/>
                </a:solidFill>
              </a:rPr>
              <a:t>sensors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available</a:t>
            </a:r>
            <a:r>
              <a:rPr lang="it-IT" sz="2400" b="1" dirty="0">
                <a:solidFill>
                  <a:srgbClr val="C00000"/>
                </a:solidFill>
              </a:rPr>
              <a:t> on </a:t>
            </a:r>
            <a:r>
              <a:rPr lang="it-IT" sz="2400" b="1" dirty="0" err="1">
                <a:solidFill>
                  <a:srgbClr val="C00000"/>
                </a:solidFill>
              </a:rPr>
              <a:t>wind</a:t>
            </a:r>
            <a:r>
              <a:rPr lang="it-IT" sz="2400" b="1" dirty="0">
                <a:solidFill>
                  <a:srgbClr val="C00000"/>
                </a:solidFill>
              </a:rPr>
              <a:t> turbine for </a:t>
            </a:r>
            <a:r>
              <a:rPr lang="it-IT" sz="2400" b="1" dirty="0" err="1">
                <a:solidFill>
                  <a:srgbClr val="C00000"/>
                </a:solidFill>
              </a:rPr>
              <a:t>improving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weather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forecast</a:t>
            </a:r>
            <a:r>
              <a:rPr lang="it-IT" sz="2400" b="1" dirty="0">
                <a:solidFill>
                  <a:srgbClr val="C00000"/>
                </a:solidFill>
              </a:rPr>
              <a:t> model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 err="1">
                <a:solidFill>
                  <a:srgbClr val="C00000"/>
                </a:solidFill>
              </a:rPr>
              <a:t>Extend</a:t>
            </a:r>
            <a:r>
              <a:rPr lang="it-IT" sz="2400" b="1" dirty="0">
                <a:solidFill>
                  <a:srgbClr val="C00000"/>
                </a:solidFill>
              </a:rPr>
              <a:t> the </a:t>
            </a:r>
            <a:r>
              <a:rPr lang="it-IT" sz="2400" b="1" dirty="0" err="1">
                <a:solidFill>
                  <a:srgbClr val="C00000"/>
                </a:solidFill>
              </a:rPr>
              <a:t>wind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speed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estimation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at</a:t>
            </a:r>
            <a:r>
              <a:rPr lang="it-IT" sz="2400" b="1" dirty="0">
                <a:solidFill>
                  <a:srgbClr val="C00000"/>
                </a:solidFill>
              </a:rPr>
              <a:t> 80m </a:t>
            </a:r>
            <a:r>
              <a:rPr lang="it-IT" sz="2400" b="1" dirty="0" err="1">
                <a:solidFill>
                  <a:srgbClr val="C00000"/>
                </a:solidFill>
              </a:rPr>
              <a:t>instead</a:t>
            </a:r>
            <a:r>
              <a:rPr lang="it-IT" sz="2400" b="1" dirty="0">
                <a:solidFill>
                  <a:srgbClr val="C00000"/>
                </a:solidFill>
              </a:rPr>
              <a:t> of the 10m default in WRF to </a:t>
            </a:r>
            <a:r>
              <a:rPr lang="it-IT" sz="2400" b="1" dirty="0" err="1">
                <a:solidFill>
                  <a:srgbClr val="C00000"/>
                </a:solidFill>
              </a:rPr>
              <a:t>improve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prediction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capabilities</a:t>
            </a:r>
            <a:endParaRPr lang="it-IT" sz="2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 b="1" dirty="0" err="1">
                <a:solidFill>
                  <a:srgbClr val="C00000"/>
                </a:solidFill>
              </a:rPr>
              <a:t>Adopt</a:t>
            </a:r>
            <a:r>
              <a:rPr lang="it-IT" sz="2400" b="1" dirty="0">
                <a:solidFill>
                  <a:srgbClr val="C00000"/>
                </a:solidFill>
              </a:rPr>
              <a:t> AI </a:t>
            </a:r>
            <a:r>
              <a:rPr lang="it-IT" sz="2400" b="1" dirty="0" err="1">
                <a:solidFill>
                  <a:srgbClr val="C00000"/>
                </a:solidFill>
              </a:rPr>
              <a:t>models</a:t>
            </a:r>
            <a:r>
              <a:rPr lang="it-IT" sz="2400" b="1" dirty="0">
                <a:solidFill>
                  <a:srgbClr val="C00000"/>
                </a:solidFill>
              </a:rPr>
              <a:t> to </a:t>
            </a:r>
            <a:r>
              <a:rPr lang="it-IT" sz="2400" b="1" dirty="0" err="1">
                <a:solidFill>
                  <a:srgbClr val="C00000"/>
                </a:solidFill>
              </a:rPr>
              <a:t>learn</a:t>
            </a:r>
            <a:r>
              <a:rPr lang="it-IT" sz="2400" b="1" dirty="0">
                <a:solidFill>
                  <a:srgbClr val="C00000"/>
                </a:solidFill>
              </a:rPr>
              <a:t> and </a:t>
            </a:r>
            <a:r>
              <a:rPr lang="it-IT" sz="2400" b="1" dirty="0" err="1">
                <a:solidFill>
                  <a:srgbClr val="C00000"/>
                </a:solidFill>
              </a:rPr>
              <a:t>predict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power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generated</a:t>
            </a:r>
            <a:r>
              <a:rPr lang="it-IT" sz="2400" b="1" dirty="0">
                <a:solidFill>
                  <a:srgbClr val="C00000"/>
                </a:solidFill>
              </a:rPr>
              <a:t> by the </a:t>
            </a:r>
            <a:r>
              <a:rPr lang="it-IT" sz="2400" b="1" dirty="0" err="1">
                <a:solidFill>
                  <a:srgbClr val="C00000"/>
                </a:solidFill>
              </a:rPr>
              <a:t>specific</a:t>
            </a:r>
            <a:r>
              <a:rPr lang="it-IT" sz="2400" b="1" dirty="0">
                <a:solidFill>
                  <a:srgbClr val="C00000"/>
                </a:solidFill>
              </a:rPr>
              <a:t> site/turbine </a:t>
            </a:r>
            <a:r>
              <a:rPr lang="it-IT" sz="2400" b="1" dirty="0" err="1">
                <a:solidFill>
                  <a:srgbClr val="C00000"/>
                </a:solidFill>
              </a:rPr>
              <a:t>given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historical</a:t>
            </a:r>
            <a:r>
              <a:rPr lang="it-IT" sz="2400" b="1" dirty="0">
                <a:solidFill>
                  <a:srgbClr val="C00000"/>
                </a:solidFill>
              </a:rPr>
              <a:t> data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C00000"/>
                </a:solidFill>
              </a:rPr>
              <a:t>… </a:t>
            </a:r>
            <a:r>
              <a:rPr lang="it-IT" sz="2400" b="1" dirty="0" err="1">
                <a:solidFill>
                  <a:srgbClr val="C00000"/>
                </a:solidFill>
              </a:rPr>
              <a:t>making</a:t>
            </a:r>
            <a:r>
              <a:rPr lang="it-IT" sz="2400" b="1" dirty="0">
                <a:solidFill>
                  <a:srgbClr val="C00000"/>
                </a:solidFill>
              </a:rPr>
              <a:t> use of </a:t>
            </a:r>
            <a:r>
              <a:rPr lang="it-IT" sz="2400" b="1" dirty="0" err="1">
                <a:solidFill>
                  <a:srgbClr val="C00000"/>
                </a:solidFill>
              </a:rPr>
              <a:t>Heterogeneous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when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needed</a:t>
            </a:r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6" descr="Duferco Energia - App su Google Play">
            <a:extLst>
              <a:ext uri="{FF2B5EF4-FFF2-40B4-BE49-F238E27FC236}">
                <a16:creationId xmlns:a16="http://schemas.microsoft.com/office/drawing/2014/main" id="{1B2122D6-B36B-1548-8365-6EA2D7C8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" y="4405399"/>
            <a:ext cx="699276" cy="6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9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6580C-7400-7C49-A6BE-58318EF0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Advance </a:t>
            </a:r>
            <a:r>
              <a:rPr lang="it-IT" dirty="0" err="1"/>
              <a:t>Traffic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 for Smart </a:t>
            </a:r>
            <a:r>
              <a:rPr lang="it-IT" dirty="0" err="1"/>
              <a:t>Cities</a:t>
            </a:r>
            <a:r>
              <a:rPr lang="it-IT" dirty="0"/>
              <a:t> use case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08A3B9-B9AA-8B4A-BD49-041B8288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3D454E-C8AB-F245-86EE-5D78B5C259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163" y="947058"/>
            <a:ext cx="8381926" cy="5209250"/>
          </a:xfrm>
        </p:spPr>
        <p:txBody>
          <a:bodyPr>
            <a:normAutofit/>
          </a:bodyPr>
          <a:lstStyle/>
          <a:p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platform</a:t>
            </a:r>
            <a:r>
              <a:rPr lang="it-IT" dirty="0"/>
              <a:t> for </a:t>
            </a:r>
            <a:r>
              <a:rPr lang="it-IT" dirty="0" err="1"/>
              <a:t>supporting</a:t>
            </a:r>
            <a:r>
              <a:rPr lang="it-IT" dirty="0"/>
              <a:t> </a:t>
            </a:r>
            <a:r>
              <a:rPr lang="it-IT" dirty="0" err="1"/>
              <a:t>cities</a:t>
            </a:r>
            <a:r>
              <a:rPr lang="it-IT" dirty="0"/>
              <a:t> with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traffic</a:t>
            </a:r>
            <a:r>
              <a:rPr lang="it-IT" dirty="0"/>
              <a:t> </a:t>
            </a:r>
            <a:r>
              <a:rPr lang="it-IT" dirty="0" err="1"/>
              <a:t>modelling</a:t>
            </a:r>
            <a:endParaRPr lang="it-IT" dirty="0"/>
          </a:p>
          <a:p>
            <a:r>
              <a:rPr lang="it-IT" b="1" dirty="0">
                <a:solidFill>
                  <a:srgbClr val="036BB4"/>
                </a:solidFill>
              </a:rPr>
              <a:t>Data </a:t>
            </a:r>
            <a:r>
              <a:rPr lang="it-IT" b="1" dirty="0" err="1">
                <a:solidFill>
                  <a:srgbClr val="036BB4"/>
                </a:solidFill>
              </a:rPr>
              <a:t>sources</a:t>
            </a:r>
            <a:endParaRPr lang="it-IT" b="1" dirty="0">
              <a:solidFill>
                <a:srgbClr val="036BB4"/>
              </a:solidFill>
            </a:endParaRPr>
          </a:p>
          <a:p>
            <a:pPr lvl="1"/>
            <a:r>
              <a:rPr lang="it-IT" dirty="0" err="1"/>
              <a:t>Historical</a:t>
            </a:r>
            <a:r>
              <a:rPr lang="it-IT" dirty="0"/>
              <a:t> and real-time </a:t>
            </a:r>
            <a:r>
              <a:rPr lang="it-IT" b="1" dirty="0" err="1"/>
              <a:t>Floating</a:t>
            </a:r>
            <a:r>
              <a:rPr lang="it-IT" b="1" dirty="0"/>
              <a:t> Car Data </a:t>
            </a:r>
            <a:r>
              <a:rPr lang="it-IT" dirty="0"/>
              <a:t>(FCD)</a:t>
            </a:r>
          </a:p>
          <a:p>
            <a:pPr lvl="2"/>
            <a:r>
              <a:rPr lang="it-IT" dirty="0"/>
              <a:t>e.g. GPS position, </a:t>
            </a:r>
            <a:r>
              <a:rPr lang="it-IT" dirty="0" err="1"/>
              <a:t>timestamp</a:t>
            </a:r>
            <a:r>
              <a:rPr lang="it-IT" dirty="0"/>
              <a:t> and </a:t>
            </a:r>
            <a:r>
              <a:rPr lang="it-IT" dirty="0" err="1"/>
              <a:t>speed</a:t>
            </a:r>
            <a:endParaRPr lang="it-IT" dirty="0"/>
          </a:p>
          <a:p>
            <a:pPr lvl="1"/>
            <a:r>
              <a:rPr lang="it-IT" b="1" dirty="0" err="1"/>
              <a:t>Origin-destination</a:t>
            </a:r>
            <a:r>
              <a:rPr lang="it-IT" b="1" dirty="0"/>
              <a:t> </a:t>
            </a:r>
            <a:r>
              <a:rPr lang="it-IT" b="1" dirty="0" err="1"/>
              <a:t>matrix</a:t>
            </a:r>
            <a:r>
              <a:rPr lang="it-IT" b="1" dirty="0"/>
              <a:t> </a:t>
            </a:r>
            <a:r>
              <a:rPr lang="it-IT" dirty="0"/>
              <a:t>(ODM) </a:t>
            </a:r>
            <a:r>
              <a:rPr lang="it-IT" dirty="0" err="1"/>
              <a:t>defining</a:t>
            </a:r>
            <a:r>
              <a:rPr lang="it-IT" dirty="0"/>
              <a:t> city</a:t>
            </a:r>
          </a:p>
          <a:p>
            <a:pPr lvl="1"/>
            <a:r>
              <a:rPr lang="it-IT" b="1" dirty="0"/>
              <a:t>Road network </a:t>
            </a:r>
            <a:r>
              <a:rPr lang="it-IT" b="1" dirty="0" err="1"/>
              <a:t>graph</a:t>
            </a:r>
            <a:r>
              <a:rPr lang="it-IT" b="1" dirty="0"/>
              <a:t> </a:t>
            </a:r>
            <a:r>
              <a:rPr lang="it-IT" dirty="0" err="1"/>
              <a:t>including</a:t>
            </a:r>
            <a:r>
              <a:rPr lang="it-IT" dirty="0"/>
              <a:t> road </a:t>
            </a:r>
            <a:r>
              <a:rPr lang="it-IT" dirty="0" err="1"/>
              <a:t>restrictions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Historical</a:t>
            </a:r>
            <a:r>
              <a:rPr lang="it-IT" dirty="0"/>
              <a:t> </a:t>
            </a:r>
            <a:r>
              <a:rPr lang="it-IT" b="1" dirty="0" err="1"/>
              <a:t>weather</a:t>
            </a:r>
            <a:r>
              <a:rPr lang="it-IT" b="1" dirty="0"/>
              <a:t> data </a:t>
            </a:r>
            <a:r>
              <a:rPr lang="it-IT" dirty="0"/>
              <a:t>(temperature, </a:t>
            </a:r>
            <a:r>
              <a:rPr lang="it-IT" dirty="0" err="1"/>
              <a:t>precipitation</a:t>
            </a:r>
            <a:r>
              <a:rPr lang="it-IT" dirty="0"/>
              <a:t>)</a:t>
            </a:r>
          </a:p>
          <a:p>
            <a:r>
              <a:rPr lang="it-IT" b="1" dirty="0" err="1">
                <a:solidFill>
                  <a:srgbClr val="036BB4"/>
                </a:solidFill>
              </a:rPr>
              <a:t>Traffic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b="1" dirty="0" err="1">
                <a:solidFill>
                  <a:srgbClr val="036BB4"/>
                </a:solidFill>
              </a:rPr>
              <a:t>services</a:t>
            </a:r>
            <a:endParaRPr lang="it-IT" b="1" dirty="0">
              <a:solidFill>
                <a:srgbClr val="036BB4"/>
              </a:solidFill>
            </a:endParaRPr>
          </a:p>
          <a:p>
            <a:pPr lvl="1"/>
            <a:r>
              <a:rPr lang="it-IT" b="1" dirty="0" err="1"/>
              <a:t>What-if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</a:t>
            </a:r>
            <a:r>
              <a:rPr lang="it-IT" dirty="0"/>
              <a:t>for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, e.g. road </a:t>
            </a:r>
            <a:r>
              <a:rPr lang="it-IT" dirty="0" err="1"/>
              <a:t>closure</a:t>
            </a:r>
            <a:r>
              <a:rPr lang="it-IT" dirty="0"/>
              <a:t>;</a:t>
            </a:r>
          </a:p>
          <a:p>
            <a:pPr lvl="1"/>
            <a:r>
              <a:rPr lang="it-IT" b="1" dirty="0" err="1"/>
              <a:t>Intelligent</a:t>
            </a:r>
            <a:r>
              <a:rPr lang="it-IT" b="1" dirty="0"/>
              <a:t> </a:t>
            </a:r>
            <a:r>
              <a:rPr lang="it-IT" b="1" dirty="0" err="1"/>
              <a:t>routing</a:t>
            </a:r>
            <a:r>
              <a:rPr lang="it-IT" b="1" dirty="0"/>
              <a:t> </a:t>
            </a:r>
            <a:r>
              <a:rPr lang="it-IT" dirty="0"/>
              <a:t>for large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vehicles</a:t>
            </a:r>
            <a:endParaRPr lang="it-IT" dirty="0"/>
          </a:p>
          <a:p>
            <a:pPr lvl="1"/>
            <a:r>
              <a:rPr lang="it-IT" b="1" dirty="0" err="1"/>
              <a:t>Traffic</a:t>
            </a:r>
            <a:r>
              <a:rPr lang="it-IT" b="1" dirty="0"/>
              <a:t> </a:t>
            </a:r>
            <a:r>
              <a:rPr lang="it-IT" b="1" dirty="0" err="1"/>
              <a:t>prediction</a:t>
            </a:r>
            <a:r>
              <a:rPr lang="it-IT" b="1" dirty="0"/>
              <a:t> </a:t>
            </a:r>
            <a:r>
              <a:rPr lang="it-IT" dirty="0"/>
              <a:t>for major road </a:t>
            </a:r>
            <a:r>
              <a:rPr lang="it-IT" dirty="0" err="1"/>
              <a:t>elements</a:t>
            </a:r>
            <a:r>
              <a:rPr lang="it-IT" dirty="0"/>
              <a:t> of </a:t>
            </a:r>
            <a:r>
              <a:rPr lang="it-IT" dirty="0" err="1"/>
              <a:t>cities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84B1CC-7482-D142-B37A-DEFEF73F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8" y="3526582"/>
            <a:ext cx="3652911" cy="2533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1065D2C-031A-5545-8A7D-9694B2846E9F}"/>
              </a:ext>
            </a:extLst>
          </p:cNvPr>
          <p:cNvGrpSpPr/>
          <p:nvPr/>
        </p:nvGrpSpPr>
        <p:grpSpPr>
          <a:xfrm>
            <a:off x="8257191" y="1706388"/>
            <a:ext cx="2725534" cy="1421226"/>
            <a:chOff x="5457994" y="6181692"/>
            <a:chExt cx="2725534" cy="1421226"/>
          </a:xfrm>
        </p:grpSpPr>
        <p:pic>
          <p:nvPicPr>
            <p:cNvPr id="10" name="Picture 5">
              <a:hlinkClick r:id="rId4"/>
              <a:extLst>
                <a:ext uri="{FF2B5EF4-FFF2-40B4-BE49-F238E27FC236}">
                  <a16:creationId xmlns:a16="http://schemas.microsoft.com/office/drawing/2014/main" id="{7C30DC85-85C9-2547-8614-9ACCEEC4C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979" y="6181692"/>
              <a:ext cx="1288727" cy="495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C:\Users\jjohanesova\Dropbox\Media Library\Corporate visuals\sygic-fleet-hires\sygic-fleet-hires.jpg">
              <a:extLst>
                <a:ext uri="{FF2B5EF4-FFF2-40B4-BE49-F238E27FC236}">
                  <a16:creationId xmlns:a16="http://schemas.microsoft.com/office/drawing/2014/main" id="{48B3F670-94DF-1840-BFA2-099035151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994" y="6652408"/>
              <a:ext cx="2725534" cy="950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34">
            <a:extLst>
              <a:ext uri="{FF2B5EF4-FFF2-40B4-BE49-F238E27FC236}">
                <a16:creationId xmlns:a16="http://schemas.microsoft.com/office/drawing/2014/main" id="{5A720C20-43B1-2349-A6FD-1F94BFC80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3565" y="1009880"/>
            <a:ext cx="1760592" cy="9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6580C-7400-7C49-A6BE-58318EF0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Advance </a:t>
            </a:r>
            <a:r>
              <a:rPr lang="it-IT" dirty="0" err="1"/>
              <a:t>Traffic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 for Smart </a:t>
            </a:r>
            <a:r>
              <a:rPr lang="it-IT" dirty="0" err="1"/>
              <a:t>Cities</a:t>
            </a:r>
            <a:r>
              <a:rPr lang="it-IT" dirty="0"/>
              <a:t> use case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08A3B9-B9AA-8B4A-BD49-041B8288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3D454E-C8AB-F245-86EE-5D78B5C259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163" y="947058"/>
            <a:ext cx="8381926" cy="5209250"/>
          </a:xfrm>
        </p:spPr>
        <p:txBody>
          <a:bodyPr>
            <a:normAutofit/>
          </a:bodyPr>
          <a:lstStyle/>
          <a:p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platform</a:t>
            </a:r>
            <a:r>
              <a:rPr lang="it-IT" dirty="0"/>
              <a:t> for </a:t>
            </a:r>
            <a:r>
              <a:rPr lang="it-IT" dirty="0" err="1"/>
              <a:t>supporting</a:t>
            </a:r>
            <a:r>
              <a:rPr lang="it-IT" dirty="0"/>
              <a:t> </a:t>
            </a:r>
            <a:r>
              <a:rPr lang="it-IT" dirty="0" err="1"/>
              <a:t>cities</a:t>
            </a:r>
            <a:r>
              <a:rPr lang="it-IT" dirty="0"/>
              <a:t> with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traffic</a:t>
            </a:r>
            <a:r>
              <a:rPr lang="it-IT" dirty="0"/>
              <a:t> </a:t>
            </a:r>
            <a:r>
              <a:rPr lang="it-IT" dirty="0" err="1"/>
              <a:t>modelling</a:t>
            </a:r>
            <a:endParaRPr lang="it-IT" dirty="0"/>
          </a:p>
          <a:p>
            <a:r>
              <a:rPr lang="it-IT" b="1" dirty="0">
                <a:solidFill>
                  <a:srgbClr val="036BB4"/>
                </a:solidFill>
              </a:rPr>
              <a:t>Data </a:t>
            </a:r>
            <a:r>
              <a:rPr lang="it-IT" b="1" dirty="0" err="1">
                <a:solidFill>
                  <a:srgbClr val="036BB4"/>
                </a:solidFill>
              </a:rPr>
              <a:t>sources</a:t>
            </a:r>
            <a:endParaRPr lang="it-IT" b="1" dirty="0">
              <a:solidFill>
                <a:srgbClr val="036BB4"/>
              </a:solidFill>
            </a:endParaRPr>
          </a:p>
          <a:p>
            <a:pPr lvl="1"/>
            <a:r>
              <a:rPr lang="it-IT" dirty="0" err="1"/>
              <a:t>Historical</a:t>
            </a:r>
            <a:r>
              <a:rPr lang="it-IT" dirty="0"/>
              <a:t> and real-time </a:t>
            </a:r>
            <a:r>
              <a:rPr lang="it-IT" b="1" dirty="0" err="1"/>
              <a:t>Floating</a:t>
            </a:r>
            <a:r>
              <a:rPr lang="it-IT" b="1" dirty="0"/>
              <a:t> Car Data </a:t>
            </a:r>
            <a:r>
              <a:rPr lang="it-IT" dirty="0"/>
              <a:t>(FCD)</a:t>
            </a:r>
          </a:p>
          <a:p>
            <a:pPr lvl="2"/>
            <a:r>
              <a:rPr lang="it-IT" dirty="0"/>
              <a:t>e.g. GPS position, </a:t>
            </a:r>
            <a:r>
              <a:rPr lang="it-IT" dirty="0" err="1"/>
              <a:t>timestamp</a:t>
            </a:r>
            <a:r>
              <a:rPr lang="it-IT" dirty="0"/>
              <a:t> and </a:t>
            </a:r>
            <a:r>
              <a:rPr lang="it-IT" dirty="0" err="1"/>
              <a:t>speed</a:t>
            </a:r>
            <a:endParaRPr lang="it-IT" dirty="0"/>
          </a:p>
          <a:p>
            <a:pPr lvl="1"/>
            <a:r>
              <a:rPr lang="it-IT" b="1" dirty="0" err="1"/>
              <a:t>Origin-destination</a:t>
            </a:r>
            <a:r>
              <a:rPr lang="it-IT" b="1" dirty="0"/>
              <a:t> </a:t>
            </a:r>
            <a:r>
              <a:rPr lang="it-IT" b="1" dirty="0" err="1"/>
              <a:t>matrix</a:t>
            </a:r>
            <a:r>
              <a:rPr lang="it-IT" b="1" dirty="0"/>
              <a:t> </a:t>
            </a:r>
            <a:r>
              <a:rPr lang="it-IT" dirty="0"/>
              <a:t>(ODM) </a:t>
            </a:r>
            <a:r>
              <a:rPr lang="it-IT" dirty="0" err="1"/>
              <a:t>defining</a:t>
            </a:r>
            <a:r>
              <a:rPr lang="it-IT" dirty="0"/>
              <a:t> city</a:t>
            </a:r>
          </a:p>
          <a:p>
            <a:pPr lvl="1"/>
            <a:r>
              <a:rPr lang="it-IT" b="1" dirty="0"/>
              <a:t>Road network </a:t>
            </a:r>
            <a:r>
              <a:rPr lang="it-IT" b="1" dirty="0" err="1"/>
              <a:t>graph</a:t>
            </a:r>
            <a:r>
              <a:rPr lang="it-IT" b="1" dirty="0"/>
              <a:t> </a:t>
            </a:r>
            <a:r>
              <a:rPr lang="it-IT" dirty="0" err="1"/>
              <a:t>including</a:t>
            </a:r>
            <a:r>
              <a:rPr lang="it-IT" dirty="0"/>
              <a:t> road </a:t>
            </a:r>
            <a:r>
              <a:rPr lang="it-IT" dirty="0" err="1"/>
              <a:t>restrictions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Historical</a:t>
            </a:r>
            <a:r>
              <a:rPr lang="it-IT" dirty="0"/>
              <a:t> </a:t>
            </a:r>
            <a:r>
              <a:rPr lang="it-IT" b="1" dirty="0" err="1"/>
              <a:t>weather</a:t>
            </a:r>
            <a:r>
              <a:rPr lang="it-IT" b="1" dirty="0"/>
              <a:t> data </a:t>
            </a:r>
            <a:r>
              <a:rPr lang="it-IT" dirty="0"/>
              <a:t>(temperature, </a:t>
            </a:r>
            <a:r>
              <a:rPr lang="it-IT" dirty="0" err="1"/>
              <a:t>precipitation</a:t>
            </a:r>
            <a:r>
              <a:rPr lang="it-IT" dirty="0"/>
              <a:t>)</a:t>
            </a:r>
          </a:p>
          <a:p>
            <a:r>
              <a:rPr lang="it-IT" b="1" dirty="0" err="1">
                <a:solidFill>
                  <a:srgbClr val="036BB4"/>
                </a:solidFill>
              </a:rPr>
              <a:t>Traffic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b="1" dirty="0" err="1">
                <a:solidFill>
                  <a:srgbClr val="036BB4"/>
                </a:solidFill>
              </a:rPr>
              <a:t>services</a:t>
            </a:r>
            <a:endParaRPr lang="it-IT" b="1" dirty="0">
              <a:solidFill>
                <a:srgbClr val="036BB4"/>
              </a:solidFill>
            </a:endParaRPr>
          </a:p>
          <a:p>
            <a:pPr lvl="1"/>
            <a:r>
              <a:rPr lang="it-IT" b="1" dirty="0" err="1"/>
              <a:t>What-if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</a:t>
            </a:r>
            <a:r>
              <a:rPr lang="it-IT" dirty="0"/>
              <a:t>for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, e.g. road </a:t>
            </a:r>
            <a:r>
              <a:rPr lang="it-IT" dirty="0" err="1"/>
              <a:t>closure</a:t>
            </a:r>
            <a:r>
              <a:rPr lang="it-IT" dirty="0"/>
              <a:t>;</a:t>
            </a:r>
          </a:p>
          <a:p>
            <a:pPr lvl="1"/>
            <a:r>
              <a:rPr lang="it-IT" b="1" dirty="0" err="1"/>
              <a:t>Intelligent</a:t>
            </a:r>
            <a:r>
              <a:rPr lang="it-IT" b="1" dirty="0"/>
              <a:t> </a:t>
            </a:r>
            <a:r>
              <a:rPr lang="it-IT" b="1" dirty="0" err="1"/>
              <a:t>routing</a:t>
            </a:r>
            <a:r>
              <a:rPr lang="it-IT" b="1" dirty="0"/>
              <a:t> </a:t>
            </a:r>
            <a:r>
              <a:rPr lang="it-IT" dirty="0"/>
              <a:t>for large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vehicles</a:t>
            </a:r>
            <a:endParaRPr lang="it-IT" dirty="0"/>
          </a:p>
          <a:p>
            <a:pPr lvl="1"/>
            <a:r>
              <a:rPr lang="it-IT" b="1" dirty="0" err="1"/>
              <a:t>Traffic</a:t>
            </a:r>
            <a:r>
              <a:rPr lang="it-IT" b="1" dirty="0"/>
              <a:t> </a:t>
            </a:r>
            <a:r>
              <a:rPr lang="it-IT" b="1" dirty="0" err="1"/>
              <a:t>prediction</a:t>
            </a:r>
            <a:r>
              <a:rPr lang="it-IT" b="1" dirty="0"/>
              <a:t> </a:t>
            </a:r>
            <a:r>
              <a:rPr lang="it-IT" dirty="0"/>
              <a:t>for major road </a:t>
            </a:r>
            <a:r>
              <a:rPr lang="it-IT" dirty="0" err="1"/>
              <a:t>elements</a:t>
            </a:r>
            <a:r>
              <a:rPr lang="it-IT" dirty="0"/>
              <a:t> of </a:t>
            </a:r>
            <a:r>
              <a:rPr lang="it-IT" dirty="0" err="1"/>
              <a:t>cities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84B1CC-7482-D142-B37A-DEFEF73F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8" y="3526582"/>
            <a:ext cx="3652911" cy="2533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1065D2C-031A-5545-8A7D-9694B2846E9F}"/>
              </a:ext>
            </a:extLst>
          </p:cNvPr>
          <p:cNvGrpSpPr/>
          <p:nvPr/>
        </p:nvGrpSpPr>
        <p:grpSpPr>
          <a:xfrm>
            <a:off x="8257191" y="1706388"/>
            <a:ext cx="2725534" cy="1421226"/>
            <a:chOff x="5457994" y="6181692"/>
            <a:chExt cx="2725534" cy="1421226"/>
          </a:xfrm>
        </p:grpSpPr>
        <p:pic>
          <p:nvPicPr>
            <p:cNvPr id="10" name="Picture 5">
              <a:hlinkClick r:id="rId3"/>
              <a:extLst>
                <a:ext uri="{FF2B5EF4-FFF2-40B4-BE49-F238E27FC236}">
                  <a16:creationId xmlns:a16="http://schemas.microsoft.com/office/drawing/2014/main" id="{7C30DC85-85C9-2547-8614-9ACCEEC4C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979" y="6181692"/>
              <a:ext cx="1288727" cy="495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C:\Users\jjohanesova\Dropbox\Media Library\Corporate visuals\sygic-fleet-hires\sygic-fleet-hires.jpg">
              <a:extLst>
                <a:ext uri="{FF2B5EF4-FFF2-40B4-BE49-F238E27FC236}">
                  <a16:creationId xmlns:a16="http://schemas.microsoft.com/office/drawing/2014/main" id="{48B3F670-94DF-1840-BFA2-099035151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994" y="6652408"/>
              <a:ext cx="2725534" cy="950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34">
            <a:extLst>
              <a:ext uri="{FF2B5EF4-FFF2-40B4-BE49-F238E27FC236}">
                <a16:creationId xmlns:a16="http://schemas.microsoft.com/office/drawing/2014/main" id="{5A720C20-43B1-2349-A6FD-1F94BFC8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565" y="1009880"/>
            <a:ext cx="1760592" cy="917889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6F6CB74-8FC5-1F44-890C-C8D6937F19E7}"/>
              </a:ext>
            </a:extLst>
          </p:cNvPr>
          <p:cNvSpPr/>
          <p:nvPr/>
        </p:nvSpPr>
        <p:spPr>
          <a:xfrm>
            <a:off x="2469532" y="1706388"/>
            <a:ext cx="7570490" cy="3517274"/>
          </a:xfrm>
          <a:prstGeom prst="roundRect">
            <a:avLst>
              <a:gd name="adj" fmla="val 10668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C00000"/>
                </a:solidFill>
              </a:rPr>
              <a:t>CHALLENGES: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 err="1">
                <a:solidFill>
                  <a:srgbClr val="C00000"/>
                </a:solidFill>
              </a:rPr>
              <a:t>Boost</a:t>
            </a:r>
            <a:r>
              <a:rPr lang="it-IT" sz="2400" b="1" dirty="0">
                <a:solidFill>
                  <a:srgbClr val="C00000"/>
                </a:solidFill>
              </a:rPr>
              <a:t> the FCD data </a:t>
            </a:r>
            <a:r>
              <a:rPr lang="it-IT" sz="2400" b="1" dirty="0" err="1">
                <a:solidFill>
                  <a:srgbClr val="C00000"/>
                </a:solidFill>
              </a:rPr>
              <a:t>collection</a:t>
            </a:r>
            <a:r>
              <a:rPr lang="it-IT" sz="2400" b="1" dirty="0">
                <a:solidFill>
                  <a:srgbClr val="C00000"/>
                </a:solidFill>
              </a:rPr>
              <a:t> and processing to compute 3D </a:t>
            </a:r>
            <a:r>
              <a:rPr lang="it-IT" sz="2400" b="1" dirty="0" err="1">
                <a:solidFill>
                  <a:srgbClr val="C00000"/>
                </a:solidFill>
              </a:rPr>
              <a:t>traffic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models</a:t>
            </a:r>
            <a:endParaRPr lang="it-IT" sz="2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 b="1" dirty="0" err="1">
                <a:solidFill>
                  <a:srgbClr val="C00000"/>
                </a:solidFill>
              </a:rPr>
              <a:t>Develop</a:t>
            </a:r>
            <a:r>
              <a:rPr lang="it-IT" sz="2400" b="1" dirty="0">
                <a:solidFill>
                  <a:srgbClr val="C00000"/>
                </a:solidFill>
              </a:rPr>
              <a:t> and </a:t>
            </a:r>
            <a:r>
              <a:rPr lang="it-IT" sz="2400" b="1" dirty="0" err="1">
                <a:solidFill>
                  <a:srgbClr val="C00000"/>
                </a:solidFill>
              </a:rPr>
              <a:t>efficiently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deploy</a:t>
            </a:r>
            <a:r>
              <a:rPr lang="it-IT" sz="2400" b="1" dirty="0">
                <a:solidFill>
                  <a:srgbClr val="C00000"/>
                </a:solidFill>
              </a:rPr>
              <a:t> a </a:t>
            </a:r>
            <a:r>
              <a:rPr lang="it-IT" sz="2400" b="1" dirty="0" err="1">
                <a:solidFill>
                  <a:srgbClr val="C00000"/>
                </a:solidFill>
              </a:rPr>
              <a:t>traffic</a:t>
            </a:r>
            <a:r>
              <a:rPr lang="it-IT" sz="2400" b="1" dirty="0">
                <a:solidFill>
                  <a:srgbClr val="C00000"/>
                </a:solidFill>
              </a:rPr>
              <a:t> simulator on a </a:t>
            </a:r>
            <a:r>
              <a:rPr lang="it-IT" sz="2400" b="1" dirty="0" err="1">
                <a:solidFill>
                  <a:srgbClr val="C00000"/>
                </a:solidFill>
              </a:rPr>
              <a:t>multinode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architecture</a:t>
            </a:r>
            <a:r>
              <a:rPr lang="it-IT" sz="2400" b="1" dirty="0">
                <a:solidFill>
                  <a:srgbClr val="C00000"/>
                </a:solidFill>
              </a:rPr>
              <a:t> to </a:t>
            </a:r>
            <a:r>
              <a:rPr lang="it-IT" sz="2400" b="1" dirty="0" err="1">
                <a:solidFill>
                  <a:srgbClr val="C00000"/>
                </a:solidFill>
              </a:rPr>
              <a:t>predict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traffic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behaviour</a:t>
            </a:r>
            <a:endParaRPr lang="it-IT" sz="2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 b="1" dirty="0" err="1">
                <a:solidFill>
                  <a:srgbClr val="C00000"/>
                </a:solidFill>
              </a:rPr>
              <a:t>Adopt</a:t>
            </a:r>
            <a:r>
              <a:rPr lang="it-IT" sz="2400" b="1" dirty="0">
                <a:solidFill>
                  <a:srgbClr val="C00000"/>
                </a:solidFill>
              </a:rPr>
              <a:t> AI </a:t>
            </a:r>
            <a:r>
              <a:rPr lang="it-IT" sz="2400" b="1" dirty="0" err="1">
                <a:solidFill>
                  <a:srgbClr val="C00000"/>
                </a:solidFill>
              </a:rPr>
              <a:t>techniques</a:t>
            </a:r>
            <a:r>
              <a:rPr lang="it-IT" sz="2400" b="1" dirty="0">
                <a:solidFill>
                  <a:srgbClr val="C00000"/>
                </a:solidFill>
              </a:rPr>
              <a:t> to </a:t>
            </a:r>
            <a:r>
              <a:rPr lang="it-IT" sz="2400" b="1" dirty="0" err="1">
                <a:solidFill>
                  <a:srgbClr val="C00000"/>
                </a:solidFill>
              </a:rPr>
              <a:t>learn</a:t>
            </a:r>
            <a:r>
              <a:rPr lang="it-IT" sz="2400" b="1" dirty="0">
                <a:solidFill>
                  <a:srgbClr val="C00000"/>
                </a:solidFill>
              </a:rPr>
              <a:t> the </a:t>
            </a:r>
            <a:r>
              <a:rPr lang="it-IT" sz="2400" b="1" dirty="0" err="1">
                <a:solidFill>
                  <a:srgbClr val="C00000"/>
                </a:solidFill>
              </a:rPr>
              <a:t>traffic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patterns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resulting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into</a:t>
            </a:r>
            <a:r>
              <a:rPr lang="it-IT" sz="2400" b="1" dirty="0">
                <a:solidFill>
                  <a:srgbClr val="C00000"/>
                </a:solidFill>
              </a:rPr>
              <a:t> a </a:t>
            </a:r>
            <a:r>
              <a:rPr lang="it-IT" sz="2400" b="1" dirty="0" err="1">
                <a:solidFill>
                  <a:srgbClr val="C00000"/>
                </a:solidFill>
              </a:rPr>
              <a:t>traffic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prediction</a:t>
            </a:r>
            <a:r>
              <a:rPr lang="it-IT" sz="2400" b="1" dirty="0">
                <a:solidFill>
                  <a:srgbClr val="C00000"/>
                </a:solidFill>
              </a:rPr>
              <a:t> service.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C00000"/>
                </a:solidFill>
              </a:rPr>
              <a:t>… </a:t>
            </a:r>
            <a:r>
              <a:rPr lang="it-IT" sz="2400" b="1" dirty="0" err="1">
                <a:solidFill>
                  <a:srgbClr val="C00000"/>
                </a:solidFill>
              </a:rPr>
              <a:t>making</a:t>
            </a:r>
            <a:r>
              <a:rPr lang="it-IT" sz="2400" b="1" dirty="0">
                <a:solidFill>
                  <a:srgbClr val="C00000"/>
                </a:solidFill>
              </a:rPr>
              <a:t> use of </a:t>
            </a:r>
            <a:r>
              <a:rPr lang="it-IT" sz="2400" b="1" dirty="0" err="1">
                <a:solidFill>
                  <a:srgbClr val="C00000"/>
                </a:solidFill>
              </a:rPr>
              <a:t>Heterogeneous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3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F06957-5F5A-A445-AC7F-AA477199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 Target System: Brief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29E22A-1ABA-9747-B8E8-5FAC8068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0008219-87FA-4549-98E4-18EC81C55A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err="1">
                <a:solidFill>
                  <a:srgbClr val="036BB4"/>
                </a:solidFill>
              </a:rPr>
              <a:t>Datacenters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dirty="0"/>
              <a:t>and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b="1" dirty="0" err="1">
                <a:solidFill>
                  <a:srgbClr val="036BB4"/>
                </a:solidFill>
              </a:rPr>
              <a:t>Supercomputer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dirty="0" err="1"/>
              <a:t>infrastructures</a:t>
            </a:r>
            <a:endParaRPr lang="it-IT" dirty="0"/>
          </a:p>
          <a:p>
            <a:pPr marL="0" indent="0">
              <a:buNone/>
            </a:pPr>
            <a:r>
              <a:rPr lang="it-IT" b="1" dirty="0">
                <a:solidFill>
                  <a:srgbClr val="036BB4"/>
                </a:solidFill>
              </a:rPr>
              <a:t>Network-</a:t>
            </a:r>
            <a:r>
              <a:rPr lang="it-IT" b="1" dirty="0" err="1">
                <a:solidFill>
                  <a:srgbClr val="036BB4"/>
                </a:solidFill>
              </a:rPr>
              <a:t>attached</a:t>
            </a:r>
            <a:r>
              <a:rPr lang="it-IT" dirty="0"/>
              <a:t> and </a:t>
            </a:r>
            <a:r>
              <a:rPr lang="it-IT" b="1" dirty="0" err="1">
                <a:solidFill>
                  <a:srgbClr val="036BB4"/>
                </a:solidFill>
              </a:rPr>
              <a:t>PCIe-attached</a:t>
            </a:r>
            <a:r>
              <a:rPr lang="it-IT" dirty="0"/>
              <a:t> </a:t>
            </a:r>
            <a:r>
              <a:rPr lang="it-IT" dirty="0" err="1"/>
              <a:t>FPGSd</a:t>
            </a:r>
            <a:r>
              <a:rPr lang="it-IT" dirty="0"/>
              <a:t> </a:t>
            </a:r>
            <a:r>
              <a:rPr lang="it-IT" dirty="0" err="1"/>
              <a:t>architectures</a:t>
            </a:r>
            <a:r>
              <a:rPr lang="it-IT" dirty="0"/>
              <a:t>: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it-IT" sz="2400" dirty="0">
                <a:solidFill>
                  <a:prstClr val="black"/>
                </a:solidFill>
              </a:rPr>
              <a:t>Off-the-</a:t>
            </a:r>
            <a:r>
              <a:rPr lang="it-IT" sz="2400" dirty="0" err="1">
                <a:solidFill>
                  <a:prstClr val="black"/>
                </a:solidFill>
              </a:rPr>
              <a:t>shelf</a:t>
            </a:r>
            <a:r>
              <a:rPr lang="it-IT" sz="2400" dirty="0">
                <a:solidFill>
                  <a:prstClr val="black"/>
                </a:solidFill>
              </a:rPr>
              <a:t> FPGA </a:t>
            </a:r>
            <a:r>
              <a:rPr lang="it-IT" sz="2400" dirty="0" err="1">
                <a:solidFill>
                  <a:prstClr val="black"/>
                </a:solidFill>
              </a:rPr>
              <a:t>devices</a:t>
            </a:r>
            <a:endParaRPr lang="it-IT" sz="24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it-IT" sz="2400" dirty="0">
                <a:solidFill>
                  <a:prstClr val="black"/>
                </a:solidFill>
              </a:rPr>
              <a:t>User </a:t>
            </a:r>
            <a:r>
              <a:rPr lang="it-IT" sz="2400" dirty="0" err="1">
                <a:solidFill>
                  <a:prstClr val="black"/>
                </a:solidFill>
              </a:rPr>
              <a:t>logic</a:t>
            </a:r>
            <a:r>
              <a:rPr lang="it-IT" sz="2400" dirty="0">
                <a:solidFill>
                  <a:prstClr val="black"/>
                </a:solidFill>
              </a:rPr>
              <a:t> can be </a:t>
            </a:r>
            <a:r>
              <a:rPr lang="it-IT" sz="2400" dirty="0" err="1">
                <a:solidFill>
                  <a:prstClr val="black"/>
                </a:solidFill>
              </a:rPr>
              <a:t>easily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designed</a:t>
            </a:r>
            <a:r>
              <a:rPr lang="it-IT" sz="2400" dirty="0">
                <a:solidFill>
                  <a:prstClr val="black"/>
                </a:solidFill>
              </a:rPr>
              <a:t> and </a:t>
            </a:r>
            <a:r>
              <a:rPr lang="it-IT" sz="2400" dirty="0" err="1">
                <a:solidFill>
                  <a:prstClr val="black"/>
                </a:solidFill>
              </a:rPr>
              <a:t>customized</a:t>
            </a:r>
            <a:r>
              <a:rPr lang="it-IT" sz="2400" dirty="0">
                <a:solidFill>
                  <a:prstClr val="black"/>
                </a:solidFill>
              </a:rPr>
              <a:t> with </a:t>
            </a:r>
            <a:r>
              <a:rPr lang="it-IT" sz="2400" dirty="0" err="1">
                <a:solidFill>
                  <a:prstClr val="black"/>
                </a:solidFill>
              </a:rPr>
              <a:t>traditional</a:t>
            </a:r>
            <a:r>
              <a:rPr lang="it-IT" sz="2400" dirty="0">
                <a:solidFill>
                  <a:prstClr val="black"/>
                </a:solidFill>
              </a:rPr>
              <a:t> HLS </a:t>
            </a:r>
            <a:r>
              <a:rPr lang="it-IT" sz="2400" dirty="0" err="1">
                <a:solidFill>
                  <a:prstClr val="black"/>
                </a:solidFill>
              </a:rPr>
              <a:t>tools</a:t>
            </a:r>
            <a:endParaRPr lang="it-IT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4A4B93B6-5B90-4644-86CE-1827FF00E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077" y="3538992"/>
            <a:ext cx="5907337" cy="2123674"/>
          </a:xfrm>
          <a:prstGeom prst="rect">
            <a:avLst/>
          </a:prstGeom>
        </p:spPr>
      </p:pic>
      <p:sp>
        <p:nvSpPr>
          <p:cNvPr id="11" name="Rectangle 21">
            <a:extLst>
              <a:ext uri="{FF2B5EF4-FFF2-40B4-BE49-F238E27FC236}">
                <a16:creationId xmlns:a16="http://schemas.microsoft.com/office/drawing/2014/main" id="{E4BD7BFA-3D0E-694E-A71F-C351A5FBC0B9}"/>
              </a:ext>
            </a:extLst>
          </p:cNvPr>
          <p:cNvSpPr/>
          <p:nvPr/>
        </p:nvSpPr>
        <p:spPr>
          <a:xfrm>
            <a:off x="1227931" y="3086363"/>
            <a:ext cx="4035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IBMPlexSans-Bold"/>
              </a:rPr>
              <a:t>FPGA as a Co-Processor</a:t>
            </a:r>
            <a:endParaRPr lang="LID4096" sz="2400" dirty="0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AD21C97F-6770-2943-9A79-06AAA590CE9C}"/>
              </a:ext>
            </a:extLst>
          </p:cNvPr>
          <p:cNvSpPr/>
          <p:nvPr/>
        </p:nvSpPr>
        <p:spPr>
          <a:xfrm>
            <a:off x="6771042" y="3068691"/>
            <a:ext cx="435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IBMPlexSans-Bold"/>
              </a:rPr>
              <a:t>FPGA as a Peer-Processor</a:t>
            </a:r>
            <a:endParaRPr lang="LID4096" sz="2400" dirty="0"/>
          </a:p>
        </p:txBody>
      </p:sp>
      <p:pic>
        <p:nvPicPr>
          <p:cNvPr id="15" name="Picture 27">
            <a:extLst>
              <a:ext uri="{FF2B5EF4-FFF2-40B4-BE49-F238E27FC236}">
                <a16:creationId xmlns:a16="http://schemas.microsoft.com/office/drawing/2014/main" id="{14FEDEFC-0AA7-BC46-AE6C-75D2C264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762" y="4764426"/>
            <a:ext cx="1747897" cy="903541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1E2DAE4-79A1-1B41-B566-B18F8C8459A5}"/>
              </a:ext>
            </a:extLst>
          </p:cNvPr>
          <p:cNvGrpSpPr/>
          <p:nvPr/>
        </p:nvGrpSpPr>
        <p:grpSpPr>
          <a:xfrm>
            <a:off x="14023" y="3530356"/>
            <a:ext cx="4568081" cy="2104725"/>
            <a:chOff x="1987" y="3949733"/>
            <a:chExt cx="4568081" cy="2104725"/>
          </a:xfrm>
        </p:grpSpPr>
        <p:pic>
          <p:nvPicPr>
            <p:cNvPr id="10" name="Picture 20">
              <a:extLst>
                <a:ext uri="{FF2B5EF4-FFF2-40B4-BE49-F238E27FC236}">
                  <a16:creationId xmlns:a16="http://schemas.microsoft.com/office/drawing/2014/main" id="{5A2BB36A-5D78-664C-B253-3F0D8160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7" y="3949733"/>
              <a:ext cx="4568081" cy="2104725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4C29FCBB-4DE0-6745-8BD8-17361BDABC6C}"/>
                </a:ext>
              </a:extLst>
            </p:cNvPr>
            <p:cNvSpPr/>
            <p:nvPr/>
          </p:nvSpPr>
          <p:spPr>
            <a:xfrm>
              <a:off x="808602" y="5627707"/>
              <a:ext cx="1571861" cy="191202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 dirty="0" err="1"/>
                <a:t>PCIe</a:t>
              </a:r>
              <a:endParaRPr lang="it-IT" i="1" dirty="0"/>
            </a:p>
          </p:txBody>
        </p:sp>
      </p:grpSp>
      <p:pic>
        <p:nvPicPr>
          <p:cNvPr id="18" name="Picture 24" descr="A circuit board&#10;&#10;Description automatically generated">
            <a:extLst>
              <a:ext uri="{FF2B5EF4-FFF2-40B4-BE49-F238E27FC236}">
                <a16:creationId xmlns:a16="http://schemas.microsoft.com/office/drawing/2014/main" id="{3A615DC4-17DE-F245-8EA4-EF2136C3D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8" b="22750"/>
          <a:stretch/>
        </p:blipFill>
        <p:spPr>
          <a:xfrm>
            <a:off x="3774961" y="4721857"/>
            <a:ext cx="829741" cy="404522"/>
          </a:xfrm>
          <a:prstGeom prst="rect">
            <a:avLst/>
          </a:prstGeom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F7CE11DB-26B9-D648-82EE-BCF8E40372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79"/>
          <a:stretch/>
        </p:blipFill>
        <p:spPr>
          <a:xfrm>
            <a:off x="2443903" y="5259479"/>
            <a:ext cx="2479070" cy="1225673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732D4AEF-2719-B249-BD00-9445F8C8B0EF}"/>
              </a:ext>
            </a:extLst>
          </p:cNvPr>
          <p:cNvGrpSpPr/>
          <p:nvPr/>
        </p:nvGrpSpPr>
        <p:grpSpPr>
          <a:xfrm>
            <a:off x="10116689" y="75067"/>
            <a:ext cx="1987970" cy="1343898"/>
            <a:chOff x="6049668" y="3377233"/>
            <a:chExt cx="1987970" cy="1343898"/>
          </a:xfrm>
        </p:grpSpPr>
        <p:pic>
          <p:nvPicPr>
            <p:cNvPr id="13314" name="Picture 2" descr="Karolina - IT4Innovations">
              <a:extLst>
                <a:ext uri="{FF2B5EF4-FFF2-40B4-BE49-F238E27FC236}">
                  <a16:creationId xmlns:a16="http://schemas.microsoft.com/office/drawing/2014/main" id="{5948A9E1-9D16-384F-A24F-58FF5E0A7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68" y="3377233"/>
              <a:ext cx="1987970" cy="1322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Elementor #1593 – EVEREST">
              <a:extLst>
                <a:ext uri="{FF2B5EF4-FFF2-40B4-BE49-F238E27FC236}">
                  <a16:creationId xmlns:a16="http://schemas.microsoft.com/office/drawing/2014/main" id="{16AE68ED-4E70-8E44-A579-278A9F032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268" y="4290698"/>
              <a:ext cx="708370" cy="43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873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0AAF2FEA-099E-4243-B783-60B74DA15DFD}"/>
              </a:ext>
            </a:extLst>
          </p:cNvPr>
          <p:cNvSpPr txBox="1">
            <a:spLocks/>
          </p:cNvSpPr>
          <p:nvPr/>
        </p:nvSpPr>
        <p:spPr>
          <a:xfrm>
            <a:off x="157164" y="947058"/>
            <a:ext cx="7359917" cy="394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036BB4"/>
                </a:solidFill>
              </a:rPr>
              <a:t>FPGA </a:t>
            </a:r>
            <a:r>
              <a:rPr lang="it-IT" b="1" dirty="0" err="1">
                <a:solidFill>
                  <a:srgbClr val="036BB4"/>
                </a:solidFill>
              </a:rPr>
              <a:t>as</a:t>
            </a:r>
            <a:r>
              <a:rPr lang="it-IT" b="1" dirty="0">
                <a:solidFill>
                  <a:srgbClr val="036BB4"/>
                </a:solidFill>
              </a:rPr>
              <a:t> a 1st </a:t>
            </a:r>
            <a:r>
              <a:rPr lang="it-IT" b="1" dirty="0" err="1">
                <a:solidFill>
                  <a:srgbClr val="036BB4"/>
                </a:solidFill>
              </a:rPr>
              <a:t>class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b="1" dirty="0" err="1">
                <a:solidFill>
                  <a:srgbClr val="036BB4"/>
                </a:solidFill>
              </a:rPr>
              <a:t>citizen</a:t>
            </a:r>
            <a:r>
              <a:rPr lang="it-IT" b="1" dirty="0">
                <a:solidFill>
                  <a:srgbClr val="036BB4"/>
                </a:solidFill>
              </a:rPr>
              <a:t> </a:t>
            </a:r>
            <a:r>
              <a:rPr lang="it-IT" b="1" dirty="0" err="1">
                <a:solidFill>
                  <a:srgbClr val="036BB4"/>
                </a:solidFill>
              </a:rPr>
              <a:t>within</a:t>
            </a:r>
            <a:r>
              <a:rPr lang="it-IT" b="1" dirty="0">
                <a:solidFill>
                  <a:srgbClr val="036BB4"/>
                </a:solidFill>
              </a:rPr>
              <a:t> a </a:t>
            </a:r>
            <a:r>
              <a:rPr lang="it-IT" b="1" dirty="0" err="1">
                <a:solidFill>
                  <a:srgbClr val="036BB4"/>
                </a:solidFill>
              </a:rPr>
              <a:t>DataCenter</a:t>
            </a:r>
            <a:r>
              <a:rPr lang="it-IT" b="1" dirty="0">
                <a:solidFill>
                  <a:srgbClr val="036BB4"/>
                </a:solidFill>
              </a:rPr>
              <a:t> (DC):</a:t>
            </a:r>
            <a:endParaRPr lang="it-IT" dirty="0"/>
          </a:p>
          <a:p>
            <a:r>
              <a:rPr lang="en-GB" dirty="0"/>
              <a:t>FPGA disaggregated from the server nodes </a:t>
            </a:r>
          </a:p>
          <a:p>
            <a:r>
              <a:rPr lang="en-GB" dirty="0"/>
              <a:t>FPGAs connected directly to the DC network for its access and to communicate with CPUs and other FPGAs</a:t>
            </a:r>
          </a:p>
          <a:p>
            <a:r>
              <a:rPr lang="en-GB" dirty="0"/>
              <a:t>FPGAs are den densely packed into DC chassis and racks and distributed across the DC</a:t>
            </a: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F8E21E-2644-BC4B-B926-4399B71A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cloudFPGA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BA69C1-2564-E04B-BE84-40B88734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1D4654-570B-2947-86BF-749AED9BF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9" y="3220212"/>
            <a:ext cx="4201980" cy="27224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FDE301-F152-FD4F-9BD3-C91AF09FEC7C}"/>
              </a:ext>
            </a:extLst>
          </p:cNvPr>
          <p:cNvSpPr txBox="1"/>
          <p:nvPr/>
        </p:nvSpPr>
        <p:spPr>
          <a:xfrm>
            <a:off x="5214584" y="5147438"/>
            <a:ext cx="1762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/>
              <a:t>Xilinx </a:t>
            </a:r>
            <a:r>
              <a:rPr lang="en-GB" sz="1400" dirty="0" err="1"/>
              <a:t>Kintex</a:t>
            </a:r>
            <a:r>
              <a:rPr lang="en-GB" sz="1400" dirty="0"/>
              <a:t> </a:t>
            </a:r>
            <a:r>
              <a:rPr lang="en-GB" sz="1400" dirty="0" err="1"/>
              <a:t>UltraScale</a:t>
            </a:r>
            <a:r>
              <a:rPr lang="en-GB" sz="1400" dirty="0"/>
              <a:t> XCKU060 FPGA with 2x8GB of DDR4 memory</a:t>
            </a:r>
            <a:r>
              <a:rPr lang="it-IT" sz="1400" dirty="0"/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5F9FAE-CE25-2D44-8D37-68ECADDC6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076" y="168841"/>
            <a:ext cx="4808081" cy="8977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F5643D8-5EFD-9C44-8DBF-3F5D5021B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051" y="4609685"/>
            <a:ext cx="3198850" cy="212009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C73292-1122-2040-B0E2-52D8E52ABC2B}"/>
              </a:ext>
            </a:extLst>
          </p:cNvPr>
          <p:cNvSpPr txBox="1"/>
          <p:nvPr/>
        </p:nvSpPr>
        <p:spPr>
          <a:xfrm>
            <a:off x="6555302" y="5910942"/>
            <a:ext cx="2294856" cy="40011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1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it-IT" sz="1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Abel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it-IT" sz="1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"</a:t>
            </a:r>
            <a:r>
              <a:rPr lang="it-IT" sz="1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 FPGA Platform for </a:t>
            </a:r>
            <a:r>
              <a:rPr lang="it-IT" sz="1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Hyperscalers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", HOTI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BD8D17-E7E5-784B-87F2-5F21958A086B}"/>
              </a:ext>
            </a:extLst>
          </p:cNvPr>
          <p:cNvSpPr txBox="1"/>
          <p:nvPr/>
        </p:nvSpPr>
        <p:spPr>
          <a:xfrm>
            <a:off x="5674151" y="6356350"/>
            <a:ext cx="3198850" cy="40011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B. </a:t>
            </a:r>
            <a:r>
              <a:rPr lang="it-IT" sz="1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Ringlein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, et al. “A Case for </a:t>
            </a:r>
            <a:r>
              <a:rPr lang="it-IT" sz="1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Function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-</a:t>
            </a:r>
            <a:r>
              <a:rPr lang="it-IT" sz="1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as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-a-Service with </a:t>
            </a:r>
            <a:r>
              <a:rPr lang="it-IT" sz="1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Disaggregated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1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FPGAs</a:t>
            </a:r>
            <a:r>
              <a:rPr lang="it-IT" sz="1000" b="1" dirty="0">
                <a:solidFill>
                  <a:srgbClr val="333333"/>
                </a:solidFill>
                <a:latin typeface="Arial" panose="020B0604020202020204" pitchFamily="34" charset="0"/>
              </a:rPr>
              <a:t>,” CLOUD</a:t>
            </a:r>
            <a:endParaRPr lang="it-IT" sz="1000" b="1" dirty="0"/>
          </a:p>
        </p:txBody>
      </p:sp>
      <p:pic>
        <p:nvPicPr>
          <p:cNvPr id="20" name="Segnaposto contenuto 5">
            <a:extLst>
              <a:ext uri="{FF2B5EF4-FFF2-40B4-BE49-F238E27FC236}">
                <a16:creationId xmlns:a16="http://schemas.microsoft.com/office/drawing/2014/main" id="{9218101F-79F1-7B45-B910-738DF3C9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26" y="1209845"/>
            <a:ext cx="4641431" cy="1710001"/>
          </a:xfrm>
          <a:prstGeom prst="rect">
            <a:avLst/>
          </a:prstGeom>
        </p:spPr>
      </p:pic>
      <p:pic>
        <p:nvPicPr>
          <p:cNvPr id="22" name="Picture 4" descr="IBM Logo Artwork Files and Guidelines">
            <a:extLst>
              <a:ext uri="{FF2B5EF4-FFF2-40B4-BE49-F238E27FC236}">
                <a16:creationId xmlns:a16="http://schemas.microsoft.com/office/drawing/2014/main" id="{5D677CA7-A663-CC4F-B89D-0667033C5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20740" r="15975" b="23350"/>
          <a:stretch/>
        </p:blipFill>
        <p:spPr bwMode="auto">
          <a:xfrm>
            <a:off x="6050021" y="136526"/>
            <a:ext cx="927394" cy="5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4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F06957-5F5A-A445-AC7F-AA477199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cloudFPGA</a:t>
            </a:r>
            <a:r>
              <a:rPr lang="it-IT" dirty="0"/>
              <a:t>: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Features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29E22A-1ABA-9747-B8E8-5FAC8068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0008219-87FA-4549-98E4-18EC81C55A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163" y="947058"/>
            <a:ext cx="7370473" cy="17550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it-IT" dirty="0"/>
              <a:t>Network-</a:t>
            </a:r>
            <a:r>
              <a:rPr lang="it-IT" dirty="0" err="1"/>
              <a:t>attached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of:</a:t>
            </a:r>
          </a:p>
          <a:p>
            <a:pPr lvl="1">
              <a:lnSpc>
                <a:spcPct val="100000"/>
              </a:lnSpc>
            </a:pPr>
            <a:r>
              <a:rPr lang="it-IT" sz="2000" dirty="0">
                <a:latin typeface="Arial"/>
                <a:cs typeface="Arial"/>
              </a:rPr>
              <a:t>Interface </a:t>
            </a:r>
            <a:r>
              <a:rPr lang="it-IT" sz="2000" dirty="0" err="1">
                <a:latin typeface="Arial"/>
                <a:cs typeface="Arial"/>
              </a:rPr>
              <a:t>logic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already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designed</a:t>
            </a:r>
            <a:r>
              <a:rPr lang="it-IT" sz="2000" dirty="0">
                <a:latin typeface="Arial"/>
                <a:cs typeface="Arial"/>
              </a:rPr>
              <a:t> (</a:t>
            </a:r>
            <a:r>
              <a:rPr lang="it-IT" sz="2000" b="1" dirty="0" err="1">
                <a:solidFill>
                  <a:srgbClr val="C00000"/>
                </a:solidFill>
                <a:latin typeface="Arial"/>
                <a:cs typeface="Arial"/>
              </a:rPr>
              <a:t>cF</a:t>
            </a:r>
            <a:r>
              <a:rPr lang="it-IT" sz="2000" b="1" dirty="0">
                <a:solidFill>
                  <a:srgbClr val="C00000"/>
                </a:solidFill>
                <a:latin typeface="Arial"/>
                <a:cs typeface="Arial"/>
              </a:rPr>
              <a:t> Shell</a:t>
            </a:r>
            <a:r>
              <a:rPr lang="it-IT" sz="2000" dirty="0">
                <a:latin typeface="Arial"/>
                <a:cs typeface="Arial"/>
              </a:rPr>
              <a:t>) to support system </a:t>
            </a:r>
            <a:r>
              <a:rPr lang="it-IT" sz="2000" dirty="0" err="1">
                <a:latin typeface="Arial"/>
                <a:cs typeface="Arial"/>
              </a:rPr>
              <a:t>integration</a:t>
            </a:r>
            <a:endParaRPr lang="it-IT" sz="2000" dirty="0">
              <a:latin typeface="Arial"/>
              <a:cs typeface="Arial"/>
            </a:endParaRPr>
          </a:p>
          <a:p>
            <a:pPr lvl="2">
              <a:lnSpc>
                <a:spcPct val="100000"/>
              </a:lnSpc>
            </a:pPr>
            <a:r>
              <a:rPr lang="it-IT" sz="1600" dirty="0">
                <a:latin typeface="Arial"/>
                <a:cs typeface="Arial"/>
              </a:rPr>
              <a:t>TPC/UDP </a:t>
            </a:r>
            <a:r>
              <a:rPr lang="it-IT" sz="1600" dirty="0" err="1">
                <a:latin typeface="Arial"/>
                <a:cs typeface="Arial"/>
              </a:rPr>
              <a:t>communication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managed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transparently</a:t>
            </a:r>
            <a:r>
              <a:rPr lang="it-IT" sz="1600" dirty="0">
                <a:latin typeface="Arial"/>
                <a:cs typeface="Arial"/>
              </a:rPr>
              <a:t> to the user </a:t>
            </a:r>
            <a:r>
              <a:rPr lang="it-IT" sz="1600" dirty="0" err="1">
                <a:latin typeface="Arial"/>
                <a:cs typeface="Arial"/>
              </a:rPr>
              <a:t>logic</a:t>
            </a:r>
            <a:endParaRPr lang="it-IT"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it-IT" sz="2000" dirty="0">
                <a:latin typeface="Arial"/>
                <a:cs typeface="Arial"/>
              </a:rPr>
              <a:t>User </a:t>
            </a:r>
            <a:r>
              <a:rPr lang="it-IT" sz="2000" dirty="0" err="1">
                <a:latin typeface="Arial"/>
                <a:cs typeface="Arial"/>
              </a:rPr>
              <a:t>logic</a:t>
            </a:r>
            <a:r>
              <a:rPr lang="it-IT" sz="2000" dirty="0">
                <a:latin typeface="Arial"/>
                <a:cs typeface="Arial"/>
              </a:rPr>
              <a:t> (</a:t>
            </a:r>
            <a:r>
              <a:rPr lang="it-IT" sz="2000" b="1" dirty="0">
                <a:solidFill>
                  <a:srgbClr val="C00000"/>
                </a:solidFill>
                <a:latin typeface="Arial"/>
                <a:cs typeface="Arial"/>
              </a:rPr>
              <a:t>ROLE</a:t>
            </a:r>
            <a:r>
              <a:rPr lang="it-IT" sz="2000" dirty="0">
                <a:latin typeface="Arial"/>
                <a:cs typeface="Arial"/>
              </a:rPr>
              <a:t>) </a:t>
            </a:r>
            <a:r>
              <a:rPr lang="it-IT" sz="2000" dirty="0" err="1">
                <a:latin typeface="Arial"/>
                <a:cs typeface="Arial"/>
              </a:rPr>
              <a:t>that</a:t>
            </a:r>
            <a:r>
              <a:rPr lang="it-IT" sz="2000" dirty="0">
                <a:latin typeface="Arial"/>
                <a:cs typeface="Arial"/>
              </a:rPr>
              <a:t> can be </a:t>
            </a:r>
            <a:r>
              <a:rPr lang="it-IT" sz="2000" dirty="0" err="1">
                <a:latin typeface="Arial"/>
                <a:cs typeface="Arial"/>
              </a:rPr>
              <a:t>easily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designed</a:t>
            </a:r>
            <a:r>
              <a:rPr lang="it-IT" sz="2000" dirty="0">
                <a:latin typeface="Arial"/>
                <a:cs typeface="Arial"/>
              </a:rPr>
              <a:t> and </a:t>
            </a:r>
            <a:r>
              <a:rPr lang="it-IT" sz="2000" dirty="0" err="1">
                <a:latin typeface="Arial"/>
                <a:cs typeface="Arial"/>
              </a:rPr>
              <a:t>customized</a:t>
            </a:r>
            <a:r>
              <a:rPr lang="it-IT" sz="2000" dirty="0">
                <a:latin typeface="Arial"/>
                <a:cs typeface="Arial"/>
              </a:rPr>
              <a:t> with </a:t>
            </a:r>
            <a:r>
              <a:rPr lang="it-IT" sz="2000" dirty="0" err="1">
                <a:latin typeface="Arial"/>
                <a:cs typeface="Arial"/>
              </a:rPr>
              <a:t>traditional</a:t>
            </a:r>
            <a:r>
              <a:rPr lang="it-IT" sz="2000" dirty="0">
                <a:latin typeface="Arial"/>
                <a:cs typeface="Arial"/>
              </a:rPr>
              <a:t> HLS tools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6567FAF3-F9A6-9C4B-BB40-F92B694357D3}"/>
              </a:ext>
            </a:extLst>
          </p:cNvPr>
          <p:cNvSpPr txBox="1">
            <a:spLocks/>
          </p:cNvSpPr>
          <p:nvPr/>
        </p:nvSpPr>
        <p:spPr>
          <a:xfrm>
            <a:off x="157162" y="2732927"/>
            <a:ext cx="6917893" cy="3188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it-IT" dirty="0">
                <a:solidFill>
                  <a:prstClr val="black"/>
                </a:solidFill>
              </a:rPr>
              <a:t>Application code </a:t>
            </a:r>
            <a:r>
              <a:rPr lang="it-IT" dirty="0" err="1">
                <a:solidFill>
                  <a:prstClr val="black"/>
                </a:solidFill>
              </a:rPr>
              <a:t>running</a:t>
            </a:r>
            <a:r>
              <a:rPr lang="it-IT" dirty="0">
                <a:solidFill>
                  <a:prstClr val="black"/>
                </a:solidFill>
              </a:rPr>
              <a:t> on </a:t>
            </a:r>
            <a:r>
              <a:rPr lang="it-IT" dirty="0" err="1">
                <a:solidFill>
                  <a:prstClr val="black"/>
                </a:solidFill>
              </a:rPr>
              <a:t>host</a:t>
            </a:r>
            <a:endParaRPr lang="it-IT" dirty="0">
              <a:solidFill>
                <a:prstClr val="black"/>
              </a:solidFill>
            </a:endParaRPr>
          </a:p>
          <a:p>
            <a:pPr lvl="1">
              <a:lnSpc>
                <a:spcPct val="100000"/>
              </a:lnSpc>
            </a:pPr>
            <a:r>
              <a:rPr lang="it-IT" sz="2000" dirty="0">
                <a:solidFill>
                  <a:prstClr val="black"/>
                </a:solidFill>
              </a:rPr>
              <a:t>FPGA </a:t>
            </a:r>
            <a:r>
              <a:rPr lang="it-IT" sz="2000" dirty="0" err="1">
                <a:solidFill>
                  <a:prstClr val="black"/>
                </a:solidFill>
              </a:rPr>
              <a:t>accessible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through</a:t>
            </a:r>
            <a:r>
              <a:rPr lang="it-IT" sz="2000" dirty="0">
                <a:solidFill>
                  <a:prstClr val="black"/>
                </a:solidFill>
              </a:rPr>
              <a:t> the network</a:t>
            </a:r>
          </a:p>
          <a:p>
            <a:pPr lvl="1">
              <a:lnSpc>
                <a:spcPct val="100000"/>
              </a:lnSpc>
            </a:pPr>
            <a:r>
              <a:rPr lang="it-IT" sz="2000" dirty="0" err="1">
                <a:solidFill>
                  <a:prstClr val="black"/>
                </a:solidFill>
              </a:rPr>
              <a:t>Low-level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libraries</a:t>
            </a:r>
            <a:r>
              <a:rPr lang="it-IT" sz="2000" dirty="0">
                <a:solidFill>
                  <a:prstClr val="black"/>
                </a:solidFill>
              </a:rPr>
              <a:t> for </a:t>
            </a:r>
            <a:r>
              <a:rPr lang="it-IT" sz="2000" dirty="0" err="1">
                <a:solidFill>
                  <a:prstClr val="black"/>
                </a:solidFill>
              </a:rPr>
              <a:t>host</a:t>
            </a:r>
            <a:r>
              <a:rPr lang="it-IT" sz="2000" dirty="0">
                <a:solidFill>
                  <a:prstClr val="black"/>
                </a:solidFill>
              </a:rPr>
              <a:t>-FPGA </a:t>
            </a:r>
            <a:br>
              <a:rPr lang="it-IT" sz="2000" dirty="0">
                <a:solidFill>
                  <a:prstClr val="black"/>
                </a:solidFill>
              </a:rPr>
            </a:br>
            <a:r>
              <a:rPr lang="it-IT" sz="2000" dirty="0" err="1">
                <a:solidFill>
                  <a:prstClr val="black"/>
                </a:solidFill>
              </a:rPr>
              <a:t>communication</a:t>
            </a:r>
            <a:endParaRPr lang="it-IT" sz="20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it-IT" dirty="0" err="1">
                <a:solidFill>
                  <a:prstClr val="black"/>
                </a:solidFill>
              </a:rPr>
              <a:t>Possibility</a:t>
            </a:r>
            <a:r>
              <a:rPr lang="it-IT" dirty="0">
                <a:solidFill>
                  <a:prstClr val="black"/>
                </a:solidFill>
              </a:rPr>
              <a:t> to </a:t>
            </a:r>
            <a:r>
              <a:rPr lang="it-IT" dirty="0" err="1">
                <a:solidFill>
                  <a:prstClr val="black"/>
                </a:solidFill>
              </a:rPr>
              <a:t>instanciate</a:t>
            </a:r>
            <a:r>
              <a:rPr lang="it-IT" dirty="0">
                <a:solidFill>
                  <a:prstClr val="black"/>
                </a:solidFill>
              </a:rPr>
              <a:t> a cluster of </a:t>
            </a:r>
            <a:r>
              <a:rPr lang="it-IT" dirty="0" err="1">
                <a:solidFill>
                  <a:prstClr val="black"/>
                </a:solidFill>
              </a:rPr>
              <a:t>FPGAs</a:t>
            </a:r>
            <a:endParaRPr lang="it-IT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it-IT" dirty="0">
                <a:solidFill>
                  <a:prstClr val="black"/>
                </a:solidFill>
              </a:rPr>
              <a:t>IDE and custom </a:t>
            </a:r>
            <a:r>
              <a:rPr lang="it-IT" dirty="0" err="1">
                <a:solidFill>
                  <a:prstClr val="black"/>
                </a:solidFill>
              </a:rPr>
              <a:t>tools</a:t>
            </a:r>
            <a:r>
              <a:rPr lang="it-IT" dirty="0">
                <a:solidFill>
                  <a:prstClr val="black"/>
                </a:solidFill>
              </a:rPr>
              <a:t> for </a:t>
            </a:r>
            <a:r>
              <a:rPr lang="it-IT" dirty="0" err="1">
                <a:solidFill>
                  <a:prstClr val="black"/>
                </a:solidFill>
              </a:rPr>
              <a:t>allocation</a:t>
            </a:r>
            <a:r>
              <a:rPr lang="it-IT" dirty="0">
                <a:solidFill>
                  <a:prstClr val="black"/>
                </a:solidFill>
              </a:rPr>
              <a:t> and management of </a:t>
            </a:r>
            <a:r>
              <a:rPr lang="it-IT" dirty="0" err="1">
                <a:solidFill>
                  <a:prstClr val="black"/>
                </a:solidFill>
              </a:rPr>
              <a:t>resources</a:t>
            </a:r>
            <a:endParaRPr lang="it-IT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1C029BA-020B-7E42-9D68-A65FD42E461F}"/>
              </a:ext>
            </a:extLst>
          </p:cNvPr>
          <p:cNvSpPr/>
          <p:nvPr/>
        </p:nvSpPr>
        <p:spPr>
          <a:xfrm>
            <a:off x="2628393" y="5826744"/>
            <a:ext cx="3936100" cy="653232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cFDK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released</a:t>
            </a:r>
            <a:endParaRPr lang="it-IT" b="1" dirty="0">
              <a:solidFill>
                <a:schemeClr val="tx1"/>
              </a:solidFill>
            </a:endParaRPr>
          </a:p>
          <a:p>
            <a:pPr algn="ctr"/>
            <a:r>
              <a:rPr lang="it-IT" b="1" dirty="0" err="1">
                <a:solidFill>
                  <a:schemeClr val="tx1"/>
                </a:solidFill>
              </a:rPr>
              <a:t>https</a:t>
            </a:r>
            <a:r>
              <a:rPr lang="it-IT" b="1" dirty="0">
                <a:solidFill>
                  <a:schemeClr val="tx1"/>
                </a:solidFill>
              </a:rPr>
              <a:t>://</a:t>
            </a:r>
            <a:r>
              <a:rPr lang="it-IT" b="1" dirty="0" err="1">
                <a:solidFill>
                  <a:schemeClr val="tx1"/>
                </a:solidFill>
              </a:rPr>
              <a:t>github.com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cloudFPGA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F21A01-152C-1D49-9227-C677B5B0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273" y="3626531"/>
            <a:ext cx="4412420" cy="25058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68FA371-FDF7-0A41-98E3-22D47E543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421" y="896272"/>
            <a:ext cx="4258636" cy="2730259"/>
          </a:xfrm>
          <a:prstGeom prst="rect">
            <a:avLst/>
          </a:prstGeom>
        </p:spPr>
      </p:pic>
      <p:pic>
        <p:nvPicPr>
          <p:cNvPr id="10" name="Picture 4" descr="IBM Logo Artwork Files and Guidelines">
            <a:extLst>
              <a:ext uri="{FF2B5EF4-FFF2-40B4-BE49-F238E27FC236}">
                <a16:creationId xmlns:a16="http://schemas.microsoft.com/office/drawing/2014/main" id="{3280E1BB-00BF-3F41-B192-61C155819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20740" r="15975" b="23350"/>
          <a:stretch/>
        </p:blipFill>
        <p:spPr bwMode="auto">
          <a:xfrm>
            <a:off x="11012663" y="118898"/>
            <a:ext cx="927394" cy="5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7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contenuto 4">
            <a:extLst>
              <a:ext uri="{FF2B5EF4-FFF2-40B4-BE49-F238E27FC236}">
                <a16:creationId xmlns:a16="http://schemas.microsoft.com/office/drawing/2014/main" id="{AF144234-9D6D-464C-A63D-9FDF7770C34C}"/>
              </a:ext>
            </a:extLst>
          </p:cNvPr>
          <p:cNvSpPr txBox="1">
            <a:spLocks/>
          </p:cNvSpPr>
          <p:nvPr/>
        </p:nvSpPr>
        <p:spPr>
          <a:xfrm>
            <a:off x="157164" y="947059"/>
            <a:ext cx="11877675" cy="3820970"/>
          </a:xfr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36BB4"/>
                </a:solidFill>
              </a:rPr>
              <a:t>H2020 project funded under the call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– "</a:t>
            </a:r>
            <a:r>
              <a:rPr lang="en-US" sz="2800" b="1" dirty="0"/>
              <a:t>Big Data technologies and extreme-scale analytics</a:t>
            </a:r>
            <a:r>
              <a:rPr lang="en-US" sz="2800" dirty="0"/>
              <a:t>" [</a:t>
            </a:r>
            <a:r>
              <a:rPr lang="en-US" sz="2400" dirty="0"/>
              <a:t>Kick-off on </a:t>
            </a:r>
            <a:r>
              <a:rPr lang="en-US" sz="2400" dirty="0">
                <a:solidFill>
                  <a:srgbClr val="036BB4"/>
                </a:solidFill>
              </a:rPr>
              <a:t>Oct 1, 2020</a:t>
            </a:r>
            <a:r>
              <a:rPr lang="en-US" sz="2400" dirty="0"/>
              <a:t>][</a:t>
            </a:r>
            <a:r>
              <a:rPr lang="en-US" sz="2400" dirty="0">
                <a:solidFill>
                  <a:srgbClr val="036BB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http://www.everest-h2020.eu</a:t>
            </a:r>
            <a:r>
              <a:rPr lang="en-US" sz="2400" dirty="0"/>
              <a:t>]</a:t>
            </a:r>
          </a:p>
          <a:p>
            <a:r>
              <a:rPr lang="en-US" sz="2400" dirty="0"/>
              <a:t>Big focus on </a:t>
            </a:r>
            <a:r>
              <a:rPr lang="en-US" sz="2400" u="sng" dirty="0">
                <a:solidFill>
                  <a:srgbClr val="036BB4"/>
                </a:solidFill>
              </a:rPr>
              <a:t>FPGA acceleration in data centers and associated issues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accent2"/>
                </a:solidFill>
              </a:rPr>
              <a:t>Key idea</a:t>
            </a:r>
            <a:r>
              <a:rPr lang="en-US" sz="2800" dirty="0"/>
              <a:t>: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036BB4"/>
                </a:solidFill>
              </a:rPr>
              <a:t>coordinated action</a:t>
            </a:r>
            <a:r>
              <a:rPr lang="en-US" sz="2400" dirty="0"/>
              <a:t> with the appropriate technology areas </a:t>
            </a:r>
            <a:r>
              <a:rPr lang="en-US" sz="2000" dirty="0"/>
              <a:t>(e.g., AI, analytics, software engineering, HPC, Cloud technologies)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 </a:t>
            </a:r>
            <a:r>
              <a:rPr lang="en-US" sz="2400" b="1" dirty="0">
                <a:sym typeface="Wingdings" pitchFamily="2" charset="2"/>
              </a:rPr>
              <a:t>FPGA acceleration in (federated) data centers</a:t>
            </a:r>
          </a:p>
          <a:p>
            <a:pPr>
              <a:spcBef>
                <a:spcPts val="500"/>
              </a:spcBef>
            </a:pPr>
            <a:r>
              <a:rPr lang="it-IT" sz="2400" dirty="0" err="1">
                <a:solidFill>
                  <a:srgbClr val="036BB4"/>
                </a:solidFill>
              </a:rPr>
              <a:t>system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engineering</a:t>
            </a:r>
            <a:r>
              <a:rPr lang="it-IT" sz="2400" dirty="0">
                <a:solidFill>
                  <a:srgbClr val="036BB4"/>
                </a:solidFill>
              </a:rPr>
              <a:t>/</a:t>
            </a:r>
            <a:r>
              <a:rPr lang="it-IT" sz="2400" dirty="0" err="1">
                <a:solidFill>
                  <a:srgbClr val="036BB4"/>
                </a:solidFill>
              </a:rPr>
              <a:t>tools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/>
              <a:t>to </a:t>
            </a:r>
            <a:r>
              <a:rPr lang="it-IT" sz="2400" dirty="0" err="1"/>
              <a:t>contribute</a:t>
            </a:r>
            <a:r>
              <a:rPr lang="it-IT" sz="2400" dirty="0"/>
              <a:t> to the </a:t>
            </a:r>
            <a:r>
              <a:rPr lang="it-IT" sz="2400" dirty="0">
                <a:solidFill>
                  <a:srgbClr val="036BB4"/>
                </a:solidFill>
              </a:rPr>
              <a:t>co-design of </a:t>
            </a:r>
            <a:r>
              <a:rPr lang="it-IT" sz="2400" dirty="0" err="1">
                <a:solidFill>
                  <a:srgbClr val="036BB4"/>
                </a:solidFill>
              </a:rPr>
              <a:t>federated</a:t>
            </a:r>
            <a:r>
              <a:rPr lang="it-IT" sz="2400" dirty="0">
                <a:solidFill>
                  <a:srgbClr val="036BB4"/>
                </a:solidFill>
              </a:rPr>
              <a:t>/</a:t>
            </a:r>
            <a:r>
              <a:rPr lang="it-IT" sz="2400" dirty="0" err="1">
                <a:solidFill>
                  <a:srgbClr val="036BB4"/>
                </a:solidFill>
              </a:rPr>
              <a:t>distributed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systems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en-US" sz="2400" dirty="0">
                <a:sym typeface="Wingdings" pitchFamily="2" charset="2"/>
              </a:rPr>
              <a:t> </a:t>
            </a:r>
            <a:r>
              <a:rPr lang="en-US" sz="2400" b="1" dirty="0">
                <a:sym typeface="Wingdings" pitchFamily="2" charset="2"/>
              </a:rPr>
              <a:t>EVEREST </a:t>
            </a:r>
            <a:r>
              <a:rPr lang="it-IT" sz="2400" b="1" dirty="0" err="1">
                <a:sym typeface="Wingdings" pitchFamily="2" charset="2"/>
              </a:rPr>
              <a:t>system</a:t>
            </a:r>
            <a:r>
              <a:rPr lang="it-IT" sz="2400" b="1" dirty="0">
                <a:sym typeface="Wingdings" pitchFamily="2" charset="2"/>
              </a:rPr>
              <a:t> </a:t>
            </a:r>
            <a:r>
              <a:rPr lang="it-IT" sz="2400" b="1" dirty="0" err="1">
                <a:sym typeface="Wingdings" pitchFamily="2" charset="2"/>
              </a:rPr>
              <a:t>development</a:t>
            </a:r>
            <a:r>
              <a:rPr lang="it-IT" sz="2400" b="1" dirty="0">
                <a:sym typeface="Wingdings" pitchFamily="2" charset="2"/>
              </a:rPr>
              <a:t> kit</a:t>
            </a:r>
            <a:endParaRPr lang="en-US" sz="2400" b="1" dirty="0">
              <a:sym typeface="Wingdings" pitchFamily="2" charset="2"/>
            </a:endParaRP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1C68F3A-8284-F44C-9828-EC1DA2A5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EVEREST: Big Data Processing on FPGA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F5504A-C272-2045-8EB8-9F5E14D1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2</a:t>
            </a:fld>
            <a:endParaRPr lang="en-US" noProof="1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65CF54B-1D38-9742-97F0-06F920CD8665}"/>
              </a:ext>
            </a:extLst>
          </p:cNvPr>
          <p:cNvSpPr/>
          <p:nvPr/>
        </p:nvSpPr>
        <p:spPr>
          <a:xfrm>
            <a:off x="6994322" y="5669231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autotuning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dunamic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0528476-238E-4647-9DE5-96FAE398AA58}"/>
              </a:ext>
            </a:extLst>
          </p:cNvPr>
          <p:cNvSpPr/>
          <p:nvPr/>
        </p:nvSpPr>
        <p:spPr>
          <a:xfrm>
            <a:off x="8134702" y="4716521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exploiting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8DA412-5B41-6348-A736-2D1775CE84AE}"/>
              </a:ext>
            </a:extLst>
          </p:cNvPr>
          <p:cNvSpPr/>
          <p:nvPr/>
        </p:nvSpPr>
        <p:spPr>
          <a:xfrm>
            <a:off x="6209402" y="500469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security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F2568A-DFF9-CE4A-9B05-5B85021CE66B}"/>
              </a:ext>
            </a:extLst>
          </p:cNvPr>
          <p:cNvSpPr/>
          <p:nvPr/>
        </p:nvSpPr>
        <p:spPr>
          <a:xfrm>
            <a:off x="3558766" y="5279378"/>
            <a:ext cx="343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it-IT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it-IT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0719111-A423-984F-9D44-B6810CD58CE7}"/>
              </a:ext>
            </a:extLst>
          </p:cNvPr>
          <p:cNvSpPr/>
          <p:nvPr/>
        </p:nvSpPr>
        <p:spPr>
          <a:xfrm>
            <a:off x="1753814" y="5853897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runtime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7C607BB-1452-154A-900E-03B5BA477682}"/>
              </a:ext>
            </a:extLst>
          </p:cNvPr>
          <p:cNvSpPr/>
          <p:nvPr/>
        </p:nvSpPr>
        <p:spPr>
          <a:xfrm>
            <a:off x="421821" y="4988263"/>
            <a:ext cx="3396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domain-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extensions</a:t>
            </a:r>
            <a:endParaRPr lang="it-IT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726DEE3-B23F-A84A-9F35-C4150510F037}"/>
              </a:ext>
            </a:extLst>
          </p:cNvPr>
          <p:cNvSpPr/>
          <p:nvPr/>
        </p:nvSpPr>
        <p:spPr>
          <a:xfrm>
            <a:off x="5022186" y="5793911"/>
            <a:ext cx="161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virtualization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4697D5E-3917-8346-B0FE-69D42A19B9D0}"/>
              </a:ext>
            </a:extLst>
          </p:cNvPr>
          <p:cNvSpPr/>
          <p:nvPr/>
        </p:nvSpPr>
        <p:spPr>
          <a:xfrm>
            <a:off x="383725" y="5530194"/>
            <a:ext cx="3396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it-IT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30E100F-DFC9-D943-901A-93A3818EEC95}"/>
              </a:ext>
            </a:extLst>
          </p:cNvPr>
          <p:cNvSpPr/>
          <p:nvPr/>
        </p:nvSpPr>
        <p:spPr>
          <a:xfrm>
            <a:off x="3323689" y="4608928"/>
            <a:ext cx="3396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2314739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7FDC1-75F7-2044-981D-FF4F3D78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Climbing EVEREST: Obstacles on the Road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345C84-F1E3-6D4F-8ED5-098B4C27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01C3AEF-3AF1-9545-AFC7-92FD8C54A2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36BB4"/>
                </a:solidFill>
              </a:rPr>
              <a:t>Programmability</a:t>
            </a:r>
            <a:r>
              <a:rPr lang="en-US" dirty="0"/>
              <a:t>: Application developers have often </a:t>
            </a:r>
            <a:r>
              <a:rPr lang="en-US" b="1" dirty="0">
                <a:solidFill>
                  <a:srgbClr val="036BB4"/>
                </a:solidFill>
              </a:rPr>
              <a:t>limited hardware skills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36BB4"/>
                </a:solidFill>
              </a:rPr>
              <a:t>limited knowledge of the target platform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127E90"/>
                </a:solidFill>
              </a:rPr>
              <a:t>specify the application functionality </a:t>
            </a:r>
            <a:r>
              <a:rPr lang="en-US" sz="2400" dirty="0"/>
              <a:t>to get the best results? 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127E90"/>
                </a:solidFill>
              </a:rPr>
              <a:t>design the hardware accelerator and the memory</a:t>
            </a:r>
            <a:br>
              <a:rPr lang="en-US" sz="2400" dirty="0">
                <a:solidFill>
                  <a:srgbClr val="127E90"/>
                </a:solidFill>
              </a:rPr>
            </a:br>
            <a:r>
              <a:rPr lang="en-US" sz="2400" dirty="0">
                <a:solidFill>
                  <a:srgbClr val="127E90"/>
                </a:solidFill>
              </a:rPr>
              <a:t>subsystem</a:t>
            </a:r>
            <a:r>
              <a:rPr lang="en-US" sz="2400" dirty="0"/>
              <a:t> not only to optimize the performance but also to</a:t>
            </a:r>
            <a:br>
              <a:rPr lang="en-US" sz="2400" dirty="0"/>
            </a:br>
            <a:r>
              <a:rPr lang="en-US" sz="2400" dirty="0"/>
              <a:t>respect resource constraints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b="1" dirty="0">
                <a:solidFill>
                  <a:srgbClr val="036BB4"/>
                </a:solidFill>
              </a:rPr>
              <a:t>Portability</a:t>
            </a:r>
            <a:r>
              <a:rPr lang="en-US" b="1" dirty="0"/>
              <a:t>: </a:t>
            </a:r>
            <a:r>
              <a:rPr lang="en-US" dirty="0"/>
              <a:t>Designing a FPGA system is hard, but</a:t>
            </a:r>
            <a:br>
              <a:rPr lang="en-US" dirty="0"/>
            </a:br>
            <a:r>
              <a:rPr lang="en-US" b="1" dirty="0">
                <a:solidFill>
                  <a:srgbClr val="036BB4"/>
                </a:solidFill>
              </a:rPr>
              <a:t>designing an application for many systems</a:t>
            </a:r>
            <a:r>
              <a:rPr lang="en-US" dirty="0"/>
              <a:t> is </a:t>
            </a:r>
            <a:br>
              <a:rPr lang="en-US" dirty="0"/>
            </a:br>
            <a:r>
              <a:rPr lang="en-US" dirty="0"/>
              <a:t>even harder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How to specify a</a:t>
            </a:r>
            <a:r>
              <a:rPr lang="en-US" sz="2400" dirty="0">
                <a:solidFill>
                  <a:srgbClr val="127E90"/>
                </a:solidFill>
              </a:rPr>
              <a:t> platform-agnostic functionality</a:t>
            </a:r>
            <a:r>
              <a:rPr lang="en-US" sz="2400" dirty="0"/>
              <a:t>?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127E90"/>
                </a:solidFill>
              </a:rPr>
              <a:t>match such functionality with the actual</a:t>
            </a:r>
            <a:br>
              <a:rPr lang="en-US" sz="2400" dirty="0">
                <a:solidFill>
                  <a:srgbClr val="127E90"/>
                </a:solidFill>
              </a:rPr>
            </a:br>
            <a:r>
              <a:rPr lang="en-US" sz="2400" dirty="0">
                <a:solidFill>
                  <a:srgbClr val="127E90"/>
                </a:solidFill>
              </a:rPr>
              <a:t>hardware</a:t>
            </a:r>
            <a:r>
              <a:rPr lang="en-US" sz="2400" dirty="0"/>
              <a:t>? </a:t>
            </a:r>
          </a:p>
          <a:p>
            <a:pPr>
              <a:spcBef>
                <a:spcPts val="500"/>
              </a:spcBef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127E90"/>
                </a:solidFill>
              </a:rPr>
              <a:t>deal with dynamic changes</a:t>
            </a:r>
            <a:r>
              <a:rPr lang="en-US" sz="2400" dirty="0"/>
              <a:t>?</a:t>
            </a:r>
          </a:p>
        </p:txBody>
      </p:sp>
      <p:pic>
        <p:nvPicPr>
          <p:cNvPr id="7" name="Elemento grafico 6" descr="Ambition contorno">
            <a:extLst>
              <a:ext uri="{FF2B5EF4-FFF2-40B4-BE49-F238E27FC236}">
                <a16:creationId xmlns:a16="http://schemas.microsoft.com/office/drawing/2014/main" id="{833876C4-E612-0543-ABCE-171A38378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2150" y="1444049"/>
            <a:ext cx="4812279" cy="48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329361E-42D2-694E-9AE5-5E164CB62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 SDK: </a:t>
            </a:r>
            <a:r>
              <a:rPr lang="it-IT" u="sng" dirty="0"/>
              <a:t>SYSTEM</a:t>
            </a:r>
            <a:r>
              <a:rPr lang="it-IT" dirty="0"/>
              <a:t> Development Kit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7B58B5-A258-9249-BCD4-E814E2DB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21</a:t>
            </a:fld>
            <a:endParaRPr lang="en-US" noProof="1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36A786C-BA7B-9247-BC81-F809FE34E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82" y="3263406"/>
            <a:ext cx="8547020" cy="3275505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F0290347-6F86-7D4B-AD16-C34741E01BEC}"/>
              </a:ext>
            </a:extLst>
          </p:cNvPr>
          <p:cNvSpPr txBox="1">
            <a:spLocks/>
          </p:cNvSpPr>
          <p:nvPr/>
        </p:nvSpPr>
        <p:spPr>
          <a:xfrm>
            <a:off x="157164" y="947058"/>
            <a:ext cx="11877675" cy="5301343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it-IT" sz="28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r>
              <a:rPr lang="it-IT" sz="28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it-IT" sz="28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it-I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composed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it-IT" sz="28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</a:t>
            </a:r>
            <a:r>
              <a:rPr lang="it-IT" sz="28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it-IT" sz="28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38" indent="-514338">
              <a:spcBef>
                <a:spcPts val="500"/>
              </a:spcBef>
              <a:buFont typeface="+mj-lt"/>
              <a:buAutoNum type="arabicPeriod"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(data ▻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38" indent="-514338">
              <a:spcBef>
                <a:spcPts val="500"/>
              </a:spcBef>
              <a:buFont typeface="+mj-lt"/>
              <a:buAutoNum type="arabicPeriod"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abstraction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(target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▻ arch.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38" indent="-514338">
              <a:spcBef>
                <a:spcPts val="500"/>
              </a:spcBef>
              <a:buFont typeface="+mj-lt"/>
              <a:buAutoNum type="arabicPeriod"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Programming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app+arch+reqs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desc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 ▻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bin.)</a:t>
            </a:r>
          </a:p>
          <a:p>
            <a:pPr marL="514338" indent="-514338">
              <a:spcBef>
                <a:spcPts val="500"/>
              </a:spcBef>
              <a:buFont typeface="+mj-lt"/>
              <a:buAutoNum type="arabicPeriod"/>
            </a:pP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and management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bin. ▻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1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C1B1885-76E8-2648-B4DC-1969FDE5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 Programming Environment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AC812-6F1D-AF46-868C-77B05AFE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22</a:t>
            </a:fld>
            <a:endParaRPr lang="en-US" noProof="1"/>
          </a:p>
        </p:txBody>
      </p:sp>
      <p:sp>
        <p:nvSpPr>
          <p:cNvPr id="31" name="Segnaposto contenuto 4">
            <a:extLst>
              <a:ext uri="{FF2B5EF4-FFF2-40B4-BE49-F238E27FC236}">
                <a16:creationId xmlns:a16="http://schemas.microsoft.com/office/drawing/2014/main" id="{59EC1A58-1440-0A4D-A661-2481C323B5BD}"/>
              </a:ext>
            </a:extLst>
          </p:cNvPr>
          <p:cNvSpPr txBox="1">
            <a:spLocks/>
          </p:cNvSpPr>
          <p:nvPr/>
        </p:nvSpPr>
        <p:spPr>
          <a:xfrm>
            <a:off x="157165" y="850774"/>
            <a:ext cx="7608202" cy="5301343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Compilation Environment: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analyzes application and creates all "variants" based on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architecture abstraction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application/data requirements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Integration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functional description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non-functional properties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DSL extensions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Unified IR framework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to support different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Support for custom DSL and existing ML frameworks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Interoperability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HLS tools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Bambu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VivadoVitis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"Intelligent"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memory managers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coordinate data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transfers (</a:t>
            </a:r>
            <a:r>
              <a:rPr lang="it-IT" sz="2400" b="1" dirty="0" err="1">
                <a:solidFill>
                  <a:schemeClr val="bg1">
                    <a:lumMod val="50000"/>
                  </a:schemeClr>
                </a:solidFill>
              </a:rPr>
              <a:t>Mnemosyne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Multitarget system integration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different FPGAs (</a:t>
            </a:r>
            <a:r>
              <a:rPr lang="en-US" sz="2400" b="1" dirty="0">
                <a:solidFill>
                  <a:srgbClr val="8585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585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cFDK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BA2D6D4D-A38E-5640-82A1-2D94500F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507" y="868785"/>
            <a:ext cx="4113650" cy="3741795"/>
          </a:xfrm>
          <a:prstGeom prst="rect">
            <a:avLst/>
          </a:prstGeom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9D3317A8-352C-684B-89A2-64052552601C}"/>
              </a:ext>
            </a:extLst>
          </p:cNvPr>
          <p:cNvSpPr txBox="1">
            <a:spLocks/>
          </p:cNvSpPr>
          <p:nvPr/>
        </p:nvSpPr>
        <p:spPr>
          <a:xfrm>
            <a:off x="7765367" y="4794973"/>
            <a:ext cx="4268789" cy="1380744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2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Creation of </a:t>
            </a:r>
            <a:r>
              <a:rPr lang="en-US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bitstreams and binaries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be deployed onto the target platform hiding its complexity</a:t>
            </a:r>
          </a:p>
        </p:txBody>
      </p:sp>
    </p:spTree>
    <p:extLst>
      <p:ext uri="{BB962C8B-B14F-4D97-AF65-F5344CB8AC3E}">
        <p14:creationId xmlns:p14="http://schemas.microsoft.com/office/powerpoint/2010/main" val="232494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4">
            <a:extLst>
              <a:ext uri="{FF2B5EF4-FFF2-40B4-BE49-F238E27FC236}">
                <a16:creationId xmlns:a16="http://schemas.microsoft.com/office/drawing/2014/main" id="{E3AE765B-1F5C-DD45-9AFF-489535BCA6C8}"/>
              </a:ext>
            </a:extLst>
          </p:cNvPr>
          <p:cNvSpPr txBox="1">
            <a:spLocks/>
          </p:cNvSpPr>
          <p:nvPr/>
        </p:nvSpPr>
        <p:spPr>
          <a:xfrm>
            <a:off x="157164" y="1047726"/>
            <a:ext cx="6581261" cy="5301343"/>
          </a:xfrm>
        </p:spPr>
        <p:txBody>
          <a:bodyPr lIns="121920" tIns="60960" rIns="121920" bIns="6096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Runtime Environment: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implements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selection of "variants"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hardware configuration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based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system status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Two-level runtime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support</a:t>
            </a:r>
          </a:p>
          <a:p>
            <a:pPr marL="3429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virtualization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hardware resources regardless their distribution and the low-level details of the platforms; </a:t>
            </a:r>
          </a:p>
          <a:p>
            <a:pPr marL="3429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(2) Application-level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functional decisions</a:t>
            </a:r>
          </a:p>
          <a:p>
            <a:pPr marL="3429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(a)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mARGOt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dynamic adaptation 			and autotuning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(b)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HyperLoom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Hyperqueue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				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multinode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management 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(scheduling and resource allocation)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DC8F44F-AF69-3044-AFD4-6FC627BA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121920" tIns="60960" rIns="121920" bIns="60960" rtlCol="0" anchor="ctr" anchorCtr="0">
            <a:noAutofit/>
          </a:bodyPr>
          <a:lstStyle/>
          <a:p>
            <a:r>
              <a:rPr lang="it-IT"/>
              <a:t>EVEREST Runtime Environment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1FCB24-9893-1946-AC24-97C91C0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23</a:t>
            </a:fld>
            <a:endParaRPr lang="en-US" noProof="1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19A026B-81DF-3940-B3C7-CEA2C185A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73" y="1182782"/>
            <a:ext cx="5536164" cy="3571437"/>
          </a:xfrm>
          <a:prstGeom prst="rect">
            <a:avLst/>
          </a:prstGeom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B74C13DF-4DD0-BD4F-A823-0009C3B55206}"/>
              </a:ext>
            </a:extLst>
          </p:cNvPr>
          <p:cNvSpPr txBox="1">
            <a:spLocks/>
          </p:cNvSpPr>
          <p:nvPr/>
        </p:nvSpPr>
        <p:spPr>
          <a:xfrm>
            <a:off x="7154014" y="4984023"/>
            <a:ext cx="4880143" cy="1079152"/>
          </a:xfrm>
          <a:solidFill>
            <a:srgbClr val="FFC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20" tIns="60960" rIns="121920" bIns="6096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200"/>
              </a:spcBef>
              <a:buNone/>
            </a:pPr>
            <a:r>
              <a:rPr lang="en-US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deployment and configuration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 the (cloud) FPGA resources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8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0B0E81A-6248-6B44-9C37-D50B5404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01F4BA-CD1C-F146-B29C-373D063C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24</a:t>
            </a:fld>
            <a:endParaRPr lang="en-US" noProof="1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AC3B8B3-5171-2C40-935E-288194705A25}"/>
              </a:ext>
            </a:extLst>
          </p:cNvPr>
          <p:cNvSpPr/>
          <p:nvPr/>
        </p:nvSpPr>
        <p:spPr>
          <a:xfrm>
            <a:off x="421821" y="4850795"/>
            <a:ext cx="6672220" cy="1069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36BB4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sz="20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20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goal </a:t>
            </a:r>
            <a:r>
              <a:rPr lang="it-IT" sz="2000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Big Data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programmability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FPGA-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it-IT" sz="1600" dirty="0">
              <a:solidFill>
                <a:srgbClr val="036BB4"/>
              </a:solidFill>
            </a:endParaRPr>
          </a:p>
        </p:txBody>
      </p:sp>
      <p:sp>
        <p:nvSpPr>
          <p:cNvPr id="11" name="Segnaposto contenuto 4">
            <a:extLst>
              <a:ext uri="{FF2B5EF4-FFF2-40B4-BE49-F238E27FC236}">
                <a16:creationId xmlns:a16="http://schemas.microsoft.com/office/drawing/2014/main" id="{3015BC71-7D62-1649-8EB4-EF5FCBBE110A}"/>
              </a:ext>
            </a:extLst>
          </p:cNvPr>
          <p:cNvSpPr txBox="1">
            <a:spLocks/>
          </p:cNvSpPr>
          <p:nvPr/>
        </p:nvSpPr>
        <p:spPr>
          <a:xfrm>
            <a:off x="156482" y="995782"/>
            <a:ext cx="11877675" cy="5018015"/>
          </a:xfr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EVEREST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 H2020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simplyfing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use of FPGA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</a:t>
            </a:r>
            <a:r>
              <a:rPr lang="it-IT" sz="2400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it-IT" sz="2400" dirty="0">
              <a:solidFill>
                <a:srgbClr val="036B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weather-based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air-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of industrial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</a:t>
            </a:r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centric</a:t>
            </a:r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focusing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domain-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data-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adaptivity</a:t>
            </a:r>
            <a:endParaRPr lang="it-IT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CloudFPGA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Alveo-</a:t>
            </a:r>
            <a:r>
              <a:rPr lang="it-IT" sz="2400" b="1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clusters</a:t>
            </a:r>
            <a:r>
              <a:rPr lang="it-IT" sz="24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24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endParaRPr lang="en-US" sz="2400" dirty="0">
              <a:solidFill>
                <a:srgbClr val="036B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existing solutions</a:t>
            </a:r>
          </a:p>
          <a:p>
            <a:r>
              <a:rPr lang="en-US" sz="2400" b="1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EVEREST SDK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will be released as </a:t>
            </a:r>
            <a:r>
              <a:rPr lang="en-US" sz="2400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open-source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the community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C63851-8971-3242-9FAC-69FFD13649D5}"/>
              </a:ext>
            </a:extLst>
          </p:cNvPr>
          <p:cNvSpPr/>
          <p:nvPr/>
        </p:nvSpPr>
        <p:spPr>
          <a:xfrm>
            <a:off x="7359379" y="4850795"/>
            <a:ext cx="4674777" cy="1069596"/>
          </a:xfrm>
          <a:prstGeom prst="rect">
            <a:avLst/>
          </a:prstGeom>
          <a:solidFill>
            <a:srgbClr val="FFC000"/>
          </a:solidFill>
          <a:ln w="28575">
            <a:solidFill>
              <a:srgbClr val="036BB4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piecies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global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composed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  </a:t>
            </a:r>
          </a:p>
          <a:p>
            <a:pPr algn="ctr"/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</a:t>
            </a:r>
            <a:r>
              <a:rPr lang="it-IT" dirty="0" err="1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tuned</a:t>
            </a:r>
            <a:r>
              <a:rPr lang="it-IT" dirty="0">
                <a:solidFill>
                  <a:srgbClr val="03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dirty="0">
                <a:solidFill>
                  <a:srgbClr val="036BB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http://www.everest-h2020.eu</a:t>
            </a:r>
            <a:endParaRPr lang="it-IT" sz="1400" dirty="0">
              <a:solidFill>
                <a:srgbClr val="036B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3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7B4AA12-C0A5-1042-8813-14D78A46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BBAA531-880D-D843-89E6-ADE7B529E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032271-1FAB-9B4A-9A63-18A0C2FC5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E21573-79DB-EA4F-B0B4-82215CD655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2407A1-EE2A-3D45-B789-1B315E168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2D8CFDA-0101-2A49-B9AD-F85343A18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74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4EB-7886-3547-A1FD-3F02D4E3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Hardware Compilation Flow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1BEC-209A-D24C-A90F-9709AC9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115" name="Rettangolo 135">
            <a:extLst>
              <a:ext uri="{FF2B5EF4-FFF2-40B4-BE49-F238E27FC236}">
                <a16:creationId xmlns:a16="http://schemas.microsoft.com/office/drawing/2014/main" id="{8BBBDB5A-BC79-484E-B2BC-FC0C18D37067}"/>
              </a:ext>
            </a:extLst>
          </p:cNvPr>
          <p:cNvSpPr/>
          <p:nvPr/>
        </p:nvSpPr>
        <p:spPr>
          <a:xfrm>
            <a:off x="808079" y="4535560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6" name="Rettangolo 136">
            <a:extLst>
              <a:ext uri="{FF2B5EF4-FFF2-40B4-BE49-F238E27FC236}">
                <a16:creationId xmlns:a16="http://schemas.microsoft.com/office/drawing/2014/main" id="{A326F803-0179-8241-9E38-BA6CD2E41F3B}"/>
              </a:ext>
            </a:extLst>
          </p:cNvPr>
          <p:cNvSpPr/>
          <p:nvPr/>
        </p:nvSpPr>
        <p:spPr>
          <a:xfrm>
            <a:off x="808078" y="1840888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7" name="Rettangolo 137">
            <a:extLst>
              <a:ext uri="{FF2B5EF4-FFF2-40B4-BE49-F238E27FC236}">
                <a16:creationId xmlns:a16="http://schemas.microsoft.com/office/drawing/2014/main" id="{FEFA3EE4-707B-0F45-85A6-FF84E41FA171}"/>
              </a:ext>
            </a:extLst>
          </p:cNvPr>
          <p:cNvSpPr/>
          <p:nvPr/>
        </p:nvSpPr>
        <p:spPr>
          <a:xfrm>
            <a:off x="1933216" y="1840887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8" name="Rettangolo 138">
            <a:extLst>
              <a:ext uri="{FF2B5EF4-FFF2-40B4-BE49-F238E27FC236}">
                <a16:creationId xmlns:a16="http://schemas.microsoft.com/office/drawing/2014/main" id="{87362439-909C-3946-AECF-37E18E94947F}"/>
              </a:ext>
            </a:extLst>
          </p:cNvPr>
          <p:cNvSpPr/>
          <p:nvPr/>
        </p:nvSpPr>
        <p:spPr>
          <a:xfrm>
            <a:off x="3048992" y="1840002"/>
            <a:ext cx="1054389" cy="5383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22" name="Rettangolo 141">
            <a:extLst>
              <a:ext uri="{FF2B5EF4-FFF2-40B4-BE49-F238E27FC236}">
                <a16:creationId xmlns:a16="http://schemas.microsoft.com/office/drawing/2014/main" id="{D4BB7E19-ABC2-124C-B0BA-C221DEFE294B}"/>
              </a:ext>
            </a:extLst>
          </p:cNvPr>
          <p:cNvSpPr/>
          <p:nvPr/>
        </p:nvSpPr>
        <p:spPr>
          <a:xfrm>
            <a:off x="1939139" y="3633662"/>
            <a:ext cx="1054390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sp>
        <p:nvSpPr>
          <p:cNvPr id="126" name="Rettangolo 164">
            <a:extLst>
              <a:ext uri="{FF2B5EF4-FFF2-40B4-BE49-F238E27FC236}">
                <a16:creationId xmlns:a16="http://schemas.microsoft.com/office/drawing/2014/main" id="{2972FB04-6E14-FC4F-A7F4-E9EF0D7A671D}"/>
              </a:ext>
            </a:extLst>
          </p:cNvPr>
          <p:cNvSpPr/>
          <p:nvPr/>
        </p:nvSpPr>
        <p:spPr>
          <a:xfrm>
            <a:off x="808078" y="5419251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29" name="Connettore 2 178">
            <a:extLst>
              <a:ext uri="{FF2B5EF4-FFF2-40B4-BE49-F238E27FC236}">
                <a16:creationId xmlns:a16="http://schemas.microsoft.com/office/drawing/2014/main" id="{DBF37395-C5BF-DF40-8DA2-F899D6E00106}"/>
              </a:ext>
            </a:extLst>
          </p:cNvPr>
          <p:cNvCxnSpPr>
            <a:cxnSpLocks/>
            <a:stCxn id="118" idx="2"/>
            <a:endCxn id="174" idx="0"/>
          </p:cNvCxnSpPr>
          <p:nvPr/>
        </p:nvCxnSpPr>
        <p:spPr>
          <a:xfrm>
            <a:off x="3576187" y="2378367"/>
            <a:ext cx="5036" cy="1256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81">
            <a:extLst>
              <a:ext uri="{FF2B5EF4-FFF2-40B4-BE49-F238E27FC236}">
                <a16:creationId xmlns:a16="http://schemas.microsoft.com/office/drawing/2014/main" id="{12F9BF94-DD6F-674F-8847-B611B5D92BEA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2460411" y="2379251"/>
            <a:ext cx="5923" cy="1254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ttangolo 185">
            <a:extLst>
              <a:ext uri="{FF2B5EF4-FFF2-40B4-BE49-F238E27FC236}">
                <a16:creationId xmlns:a16="http://schemas.microsoft.com/office/drawing/2014/main" id="{B6D00235-8639-694E-8514-404190B2556B}"/>
              </a:ext>
            </a:extLst>
          </p:cNvPr>
          <p:cNvSpPr/>
          <p:nvPr/>
        </p:nvSpPr>
        <p:spPr>
          <a:xfrm>
            <a:off x="808078" y="3631644"/>
            <a:ext cx="1054389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cxnSp>
        <p:nvCxnSpPr>
          <p:cNvPr id="132" name="Connettore 2 192">
            <a:extLst>
              <a:ext uri="{FF2B5EF4-FFF2-40B4-BE49-F238E27FC236}">
                <a16:creationId xmlns:a16="http://schemas.microsoft.com/office/drawing/2014/main" id="{330B32A9-9B9B-CD43-84E0-A758241320A1}"/>
              </a:ext>
            </a:extLst>
          </p:cNvPr>
          <p:cNvCxnSpPr>
            <a:cxnSpLocks/>
            <a:stCxn id="116" idx="2"/>
            <a:endCxn id="131" idx="0"/>
          </p:cNvCxnSpPr>
          <p:nvPr/>
        </p:nvCxnSpPr>
        <p:spPr>
          <a:xfrm>
            <a:off x="1335273" y="2379252"/>
            <a:ext cx="0" cy="125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203">
            <a:extLst>
              <a:ext uri="{FF2B5EF4-FFF2-40B4-BE49-F238E27FC236}">
                <a16:creationId xmlns:a16="http://schemas.microsoft.com/office/drawing/2014/main" id="{CBFFE91B-B699-854D-B702-AE49153F155B}"/>
              </a:ext>
            </a:extLst>
          </p:cNvPr>
          <p:cNvSpPr/>
          <p:nvPr/>
        </p:nvSpPr>
        <p:spPr>
          <a:xfrm>
            <a:off x="3083379" y="4554877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4" name="Rettangolo 204">
            <a:extLst>
              <a:ext uri="{FF2B5EF4-FFF2-40B4-BE49-F238E27FC236}">
                <a16:creationId xmlns:a16="http://schemas.microsoft.com/office/drawing/2014/main" id="{F655D25D-A2B3-BC4E-B2E1-72C2D942445C}"/>
              </a:ext>
            </a:extLst>
          </p:cNvPr>
          <p:cNvSpPr/>
          <p:nvPr/>
        </p:nvSpPr>
        <p:spPr>
          <a:xfrm>
            <a:off x="1943938" y="4554878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5" name="Rettangolo 214">
            <a:extLst>
              <a:ext uri="{FF2B5EF4-FFF2-40B4-BE49-F238E27FC236}">
                <a16:creationId xmlns:a16="http://schemas.microsoft.com/office/drawing/2014/main" id="{A5419913-3F2A-1B4B-947C-1F33B0E3B6CC}"/>
              </a:ext>
            </a:extLst>
          </p:cNvPr>
          <p:cNvSpPr/>
          <p:nvPr/>
        </p:nvSpPr>
        <p:spPr>
          <a:xfrm>
            <a:off x="1943938" y="5418814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36" name="Rettangolo 215">
            <a:extLst>
              <a:ext uri="{FF2B5EF4-FFF2-40B4-BE49-F238E27FC236}">
                <a16:creationId xmlns:a16="http://schemas.microsoft.com/office/drawing/2014/main" id="{49040C50-FCC0-4C46-B41A-7B1C89A4AB9E}"/>
              </a:ext>
            </a:extLst>
          </p:cNvPr>
          <p:cNvSpPr/>
          <p:nvPr/>
        </p:nvSpPr>
        <p:spPr>
          <a:xfrm>
            <a:off x="3081210" y="5422420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37" name="Connettore 2 216">
            <a:extLst>
              <a:ext uri="{FF2B5EF4-FFF2-40B4-BE49-F238E27FC236}">
                <a16:creationId xmlns:a16="http://schemas.microsoft.com/office/drawing/2014/main" id="{7351CBBF-15DC-054B-ACDE-EB2E2C4EB3F2}"/>
              </a:ext>
            </a:extLst>
          </p:cNvPr>
          <p:cNvCxnSpPr>
            <a:cxnSpLocks/>
            <a:stCxn id="131" idx="2"/>
            <a:endCxn id="115" idx="0"/>
          </p:cNvCxnSpPr>
          <p:nvPr/>
        </p:nvCxnSpPr>
        <p:spPr>
          <a:xfrm>
            <a:off x="1335273" y="4112264"/>
            <a:ext cx="0" cy="423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219">
            <a:extLst>
              <a:ext uri="{FF2B5EF4-FFF2-40B4-BE49-F238E27FC236}">
                <a16:creationId xmlns:a16="http://schemas.microsoft.com/office/drawing/2014/main" id="{69A47422-33D5-1E4A-B746-9C05B8529DB0}"/>
              </a:ext>
            </a:extLst>
          </p:cNvPr>
          <p:cNvCxnSpPr>
            <a:cxnSpLocks/>
            <a:stCxn id="115" idx="2"/>
            <a:endCxn id="126" idx="0"/>
          </p:cNvCxnSpPr>
          <p:nvPr/>
        </p:nvCxnSpPr>
        <p:spPr>
          <a:xfrm flipH="1">
            <a:off x="1333952" y="5016179"/>
            <a:ext cx="1321" cy="403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222">
            <a:extLst>
              <a:ext uri="{FF2B5EF4-FFF2-40B4-BE49-F238E27FC236}">
                <a16:creationId xmlns:a16="http://schemas.microsoft.com/office/drawing/2014/main" id="{092E8E81-4E76-1048-A6BF-FF894EE4E62B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 flipH="1">
            <a:off x="2469813" y="5035497"/>
            <a:ext cx="1320" cy="383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226">
            <a:extLst>
              <a:ext uri="{FF2B5EF4-FFF2-40B4-BE49-F238E27FC236}">
                <a16:creationId xmlns:a16="http://schemas.microsoft.com/office/drawing/2014/main" id="{559CAF6D-B338-2446-B3C7-86CE20E4EDE0}"/>
              </a:ext>
            </a:extLst>
          </p:cNvPr>
          <p:cNvCxnSpPr>
            <a:cxnSpLocks/>
            <a:stCxn id="122" idx="2"/>
            <a:endCxn id="134" idx="0"/>
          </p:cNvCxnSpPr>
          <p:nvPr/>
        </p:nvCxnSpPr>
        <p:spPr>
          <a:xfrm>
            <a:off x="2466334" y="4114282"/>
            <a:ext cx="4798" cy="440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229">
            <a:extLst>
              <a:ext uri="{FF2B5EF4-FFF2-40B4-BE49-F238E27FC236}">
                <a16:creationId xmlns:a16="http://schemas.microsoft.com/office/drawing/2014/main" id="{F14C7C23-F504-D342-8377-D767C8AE9260}"/>
              </a:ext>
            </a:extLst>
          </p:cNvPr>
          <p:cNvCxnSpPr>
            <a:cxnSpLocks/>
          </p:cNvCxnSpPr>
          <p:nvPr/>
        </p:nvCxnSpPr>
        <p:spPr>
          <a:xfrm>
            <a:off x="3589990" y="4102536"/>
            <a:ext cx="4798" cy="4614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230">
            <a:extLst>
              <a:ext uri="{FF2B5EF4-FFF2-40B4-BE49-F238E27FC236}">
                <a16:creationId xmlns:a16="http://schemas.microsoft.com/office/drawing/2014/main" id="{F3C0B1B3-F0A2-D847-9DA9-8C5217505E1D}"/>
              </a:ext>
            </a:extLst>
          </p:cNvPr>
          <p:cNvCxnSpPr>
            <a:cxnSpLocks/>
            <a:stCxn id="133" idx="2"/>
            <a:endCxn id="136" idx="0"/>
          </p:cNvCxnSpPr>
          <p:nvPr/>
        </p:nvCxnSpPr>
        <p:spPr>
          <a:xfrm flipH="1">
            <a:off x="3607084" y="5035496"/>
            <a:ext cx="3489" cy="386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: Rounded Corners 39">
            <a:extLst>
              <a:ext uri="{FF2B5EF4-FFF2-40B4-BE49-F238E27FC236}">
                <a16:creationId xmlns:a16="http://schemas.microsoft.com/office/drawing/2014/main" id="{3164DA2F-5674-4B49-8DD4-DBBE1280342C}"/>
              </a:ext>
            </a:extLst>
          </p:cNvPr>
          <p:cNvSpPr/>
          <p:nvPr/>
        </p:nvSpPr>
        <p:spPr>
          <a:xfrm>
            <a:off x="848795" y="2908782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Untouched code</a:t>
            </a:r>
          </a:p>
        </p:txBody>
      </p:sp>
      <p:sp>
        <p:nvSpPr>
          <p:cNvPr id="144" name="Rectangle: Rounded Corners 39">
            <a:extLst>
              <a:ext uri="{FF2B5EF4-FFF2-40B4-BE49-F238E27FC236}">
                <a16:creationId xmlns:a16="http://schemas.microsoft.com/office/drawing/2014/main" id="{7555772E-EEE4-FB4B-BF23-5309FFA54980}"/>
              </a:ext>
            </a:extLst>
          </p:cNvPr>
          <p:cNvSpPr/>
          <p:nvPr/>
        </p:nvSpPr>
        <p:spPr>
          <a:xfrm>
            <a:off x="1993041" y="2896850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5" name="Rectangle: Rounded Corners 39">
            <a:extLst>
              <a:ext uri="{FF2B5EF4-FFF2-40B4-BE49-F238E27FC236}">
                <a16:creationId xmlns:a16="http://schemas.microsoft.com/office/drawing/2014/main" id="{9FAA59C4-961C-C949-AE58-77C32BE75E71}"/>
              </a:ext>
            </a:extLst>
          </p:cNvPr>
          <p:cNvSpPr/>
          <p:nvPr/>
        </p:nvSpPr>
        <p:spPr>
          <a:xfrm>
            <a:off x="3137286" y="3018098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74" name="Rettangolo 184">
            <a:extLst>
              <a:ext uri="{FF2B5EF4-FFF2-40B4-BE49-F238E27FC236}">
                <a16:creationId xmlns:a16="http://schemas.microsoft.com/office/drawing/2014/main" id="{4869D3DF-61D1-1F49-B102-99EFC204ECF0}"/>
              </a:ext>
            </a:extLst>
          </p:cNvPr>
          <p:cNvSpPr/>
          <p:nvPr/>
        </p:nvSpPr>
        <p:spPr>
          <a:xfrm>
            <a:off x="3055349" y="3634755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943C97-8368-9A4C-85B0-6C045B2E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8" y="1028691"/>
            <a:ext cx="1806069" cy="667998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941A116E-CFEC-7342-9141-2996582A87E7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pic>
          <p:nvPicPr>
            <p:cNvPr id="31" name="Picture 4" descr="IBM Logo Artwork Files and Guidelines">
              <a:extLst>
                <a:ext uri="{FF2B5EF4-FFF2-40B4-BE49-F238E27FC236}">
                  <a16:creationId xmlns:a16="http://schemas.microsoft.com/office/drawing/2014/main" id="{9FB67645-B7A0-8945-A126-2BBF72B75D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8233474" y="136526"/>
              <a:ext cx="633577" cy="36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Il logo dell'USI">
              <a:extLst>
                <a:ext uri="{FF2B5EF4-FFF2-40B4-BE49-F238E27FC236}">
                  <a16:creationId xmlns:a16="http://schemas.microsoft.com/office/drawing/2014/main" id="{8CE7A67A-A182-154F-8CCF-180C898417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10041374" y="139236"/>
              <a:ext cx="446872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17AE88C7-0039-4B4A-B1D3-98A6A76A57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10779486" y="139236"/>
              <a:ext cx="432544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>
              <a:extLst>
                <a:ext uri="{FF2B5EF4-FFF2-40B4-BE49-F238E27FC236}">
                  <a16:creationId xmlns:a16="http://schemas.microsoft.com/office/drawing/2014/main" id="{F09AC8BA-9E52-0849-9C9C-2F4DDFB22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144" y="137060"/>
              <a:ext cx="435072" cy="43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8819B93F-3D53-6143-938E-1859EE412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6139" y="4688"/>
              <a:ext cx="1003678" cy="7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810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4EB-7886-3547-A1FD-3F02D4E3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Hardware Compilation Flow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1BEC-209A-D24C-A90F-9709AC9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99" name="Rettangolo 5">
            <a:extLst>
              <a:ext uri="{FF2B5EF4-FFF2-40B4-BE49-F238E27FC236}">
                <a16:creationId xmlns:a16="http://schemas.microsoft.com/office/drawing/2014/main" id="{2808B97E-D995-294D-AB65-B73E21B54F5F}"/>
              </a:ext>
            </a:extLst>
          </p:cNvPr>
          <p:cNvSpPr/>
          <p:nvPr/>
        </p:nvSpPr>
        <p:spPr>
          <a:xfrm>
            <a:off x="718900" y="935840"/>
            <a:ext cx="3497677" cy="1809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1600" b="1" dirty="0">
              <a:solidFill>
                <a:srgbClr val="C00000"/>
              </a:solidFill>
            </a:endParaRPr>
          </a:p>
          <a:p>
            <a:r>
              <a:rPr lang="it-IT" sz="1600" b="1" dirty="0" err="1">
                <a:solidFill>
                  <a:srgbClr val="C00000"/>
                </a:solidFill>
              </a:rPr>
              <a:t>HyperTools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15" name="Rettangolo 135">
            <a:extLst>
              <a:ext uri="{FF2B5EF4-FFF2-40B4-BE49-F238E27FC236}">
                <a16:creationId xmlns:a16="http://schemas.microsoft.com/office/drawing/2014/main" id="{8BBBDB5A-BC79-484E-B2BC-FC0C18D37067}"/>
              </a:ext>
            </a:extLst>
          </p:cNvPr>
          <p:cNvSpPr/>
          <p:nvPr/>
        </p:nvSpPr>
        <p:spPr>
          <a:xfrm>
            <a:off x="808079" y="4535560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6" name="Rettangolo 136">
            <a:extLst>
              <a:ext uri="{FF2B5EF4-FFF2-40B4-BE49-F238E27FC236}">
                <a16:creationId xmlns:a16="http://schemas.microsoft.com/office/drawing/2014/main" id="{A326F803-0179-8241-9E38-BA6CD2E41F3B}"/>
              </a:ext>
            </a:extLst>
          </p:cNvPr>
          <p:cNvSpPr/>
          <p:nvPr/>
        </p:nvSpPr>
        <p:spPr>
          <a:xfrm>
            <a:off x="808078" y="1840888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7" name="Rettangolo 137">
            <a:extLst>
              <a:ext uri="{FF2B5EF4-FFF2-40B4-BE49-F238E27FC236}">
                <a16:creationId xmlns:a16="http://schemas.microsoft.com/office/drawing/2014/main" id="{FEFA3EE4-707B-0F45-85A6-FF84E41FA171}"/>
              </a:ext>
            </a:extLst>
          </p:cNvPr>
          <p:cNvSpPr/>
          <p:nvPr/>
        </p:nvSpPr>
        <p:spPr>
          <a:xfrm>
            <a:off x="1933216" y="1840887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8" name="Rettangolo 138">
            <a:extLst>
              <a:ext uri="{FF2B5EF4-FFF2-40B4-BE49-F238E27FC236}">
                <a16:creationId xmlns:a16="http://schemas.microsoft.com/office/drawing/2014/main" id="{87362439-909C-3946-AECF-37E18E94947F}"/>
              </a:ext>
            </a:extLst>
          </p:cNvPr>
          <p:cNvSpPr/>
          <p:nvPr/>
        </p:nvSpPr>
        <p:spPr>
          <a:xfrm>
            <a:off x="3048992" y="1840002"/>
            <a:ext cx="1054389" cy="5383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22" name="Rettangolo 141">
            <a:extLst>
              <a:ext uri="{FF2B5EF4-FFF2-40B4-BE49-F238E27FC236}">
                <a16:creationId xmlns:a16="http://schemas.microsoft.com/office/drawing/2014/main" id="{D4BB7E19-ABC2-124C-B0BA-C221DEFE294B}"/>
              </a:ext>
            </a:extLst>
          </p:cNvPr>
          <p:cNvSpPr/>
          <p:nvPr/>
        </p:nvSpPr>
        <p:spPr>
          <a:xfrm>
            <a:off x="1939139" y="3633662"/>
            <a:ext cx="1054390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sp>
        <p:nvSpPr>
          <p:cNvPr id="126" name="Rettangolo 164">
            <a:extLst>
              <a:ext uri="{FF2B5EF4-FFF2-40B4-BE49-F238E27FC236}">
                <a16:creationId xmlns:a16="http://schemas.microsoft.com/office/drawing/2014/main" id="{2972FB04-6E14-FC4F-A7F4-E9EF0D7A671D}"/>
              </a:ext>
            </a:extLst>
          </p:cNvPr>
          <p:cNvSpPr/>
          <p:nvPr/>
        </p:nvSpPr>
        <p:spPr>
          <a:xfrm>
            <a:off x="808078" y="5419251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29" name="Connettore 2 178">
            <a:extLst>
              <a:ext uri="{FF2B5EF4-FFF2-40B4-BE49-F238E27FC236}">
                <a16:creationId xmlns:a16="http://schemas.microsoft.com/office/drawing/2014/main" id="{DBF37395-C5BF-DF40-8DA2-F899D6E00106}"/>
              </a:ext>
            </a:extLst>
          </p:cNvPr>
          <p:cNvCxnSpPr>
            <a:cxnSpLocks/>
            <a:stCxn id="118" idx="2"/>
            <a:endCxn id="174" idx="0"/>
          </p:cNvCxnSpPr>
          <p:nvPr/>
        </p:nvCxnSpPr>
        <p:spPr>
          <a:xfrm>
            <a:off x="3576187" y="2378367"/>
            <a:ext cx="5036" cy="1256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81">
            <a:extLst>
              <a:ext uri="{FF2B5EF4-FFF2-40B4-BE49-F238E27FC236}">
                <a16:creationId xmlns:a16="http://schemas.microsoft.com/office/drawing/2014/main" id="{12F9BF94-DD6F-674F-8847-B611B5D92BEA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2460411" y="2379251"/>
            <a:ext cx="5923" cy="1254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ttangolo 185">
            <a:extLst>
              <a:ext uri="{FF2B5EF4-FFF2-40B4-BE49-F238E27FC236}">
                <a16:creationId xmlns:a16="http://schemas.microsoft.com/office/drawing/2014/main" id="{B6D00235-8639-694E-8514-404190B2556B}"/>
              </a:ext>
            </a:extLst>
          </p:cNvPr>
          <p:cNvSpPr/>
          <p:nvPr/>
        </p:nvSpPr>
        <p:spPr>
          <a:xfrm>
            <a:off x="808078" y="3631644"/>
            <a:ext cx="1054389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cxnSp>
        <p:nvCxnSpPr>
          <p:cNvPr id="132" name="Connettore 2 192">
            <a:extLst>
              <a:ext uri="{FF2B5EF4-FFF2-40B4-BE49-F238E27FC236}">
                <a16:creationId xmlns:a16="http://schemas.microsoft.com/office/drawing/2014/main" id="{330B32A9-9B9B-CD43-84E0-A758241320A1}"/>
              </a:ext>
            </a:extLst>
          </p:cNvPr>
          <p:cNvCxnSpPr>
            <a:cxnSpLocks/>
            <a:stCxn id="116" idx="2"/>
            <a:endCxn id="131" idx="0"/>
          </p:cNvCxnSpPr>
          <p:nvPr/>
        </p:nvCxnSpPr>
        <p:spPr>
          <a:xfrm>
            <a:off x="1335273" y="2379252"/>
            <a:ext cx="0" cy="125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203">
            <a:extLst>
              <a:ext uri="{FF2B5EF4-FFF2-40B4-BE49-F238E27FC236}">
                <a16:creationId xmlns:a16="http://schemas.microsoft.com/office/drawing/2014/main" id="{CBFFE91B-B699-854D-B702-AE49153F155B}"/>
              </a:ext>
            </a:extLst>
          </p:cNvPr>
          <p:cNvSpPr/>
          <p:nvPr/>
        </p:nvSpPr>
        <p:spPr>
          <a:xfrm>
            <a:off x="3083379" y="4554877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4" name="Rettangolo 204">
            <a:extLst>
              <a:ext uri="{FF2B5EF4-FFF2-40B4-BE49-F238E27FC236}">
                <a16:creationId xmlns:a16="http://schemas.microsoft.com/office/drawing/2014/main" id="{F655D25D-A2B3-BC4E-B2E1-72C2D942445C}"/>
              </a:ext>
            </a:extLst>
          </p:cNvPr>
          <p:cNvSpPr/>
          <p:nvPr/>
        </p:nvSpPr>
        <p:spPr>
          <a:xfrm>
            <a:off x="1943938" y="4554878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5" name="Rettangolo 214">
            <a:extLst>
              <a:ext uri="{FF2B5EF4-FFF2-40B4-BE49-F238E27FC236}">
                <a16:creationId xmlns:a16="http://schemas.microsoft.com/office/drawing/2014/main" id="{A5419913-3F2A-1B4B-947C-1F33B0E3B6CC}"/>
              </a:ext>
            </a:extLst>
          </p:cNvPr>
          <p:cNvSpPr/>
          <p:nvPr/>
        </p:nvSpPr>
        <p:spPr>
          <a:xfrm>
            <a:off x="1943938" y="5418814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36" name="Rettangolo 215">
            <a:extLst>
              <a:ext uri="{FF2B5EF4-FFF2-40B4-BE49-F238E27FC236}">
                <a16:creationId xmlns:a16="http://schemas.microsoft.com/office/drawing/2014/main" id="{49040C50-FCC0-4C46-B41A-7B1C89A4AB9E}"/>
              </a:ext>
            </a:extLst>
          </p:cNvPr>
          <p:cNvSpPr/>
          <p:nvPr/>
        </p:nvSpPr>
        <p:spPr>
          <a:xfrm>
            <a:off x="3081210" y="5422420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37" name="Connettore 2 216">
            <a:extLst>
              <a:ext uri="{FF2B5EF4-FFF2-40B4-BE49-F238E27FC236}">
                <a16:creationId xmlns:a16="http://schemas.microsoft.com/office/drawing/2014/main" id="{7351CBBF-15DC-054B-ACDE-EB2E2C4EB3F2}"/>
              </a:ext>
            </a:extLst>
          </p:cNvPr>
          <p:cNvCxnSpPr>
            <a:cxnSpLocks/>
            <a:stCxn id="131" idx="2"/>
            <a:endCxn id="115" idx="0"/>
          </p:cNvCxnSpPr>
          <p:nvPr/>
        </p:nvCxnSpPr>
        <p:spPr>
          <a:xfrm>
            <a:off x="1335273" y="4112264"/>
            <a:ext cx="0" cy="423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219">
            <a:extLst>
              <a:ext uri="{FF2B5EF4-FFF2-40B4-BE49-F238E27FC236}">
                <a16:creationId xmlns:a16="http://schemas.microsoft.com/office/drawing/2014/main" id="{69A47422-33D5-1E4A-B746-9C05B8529DB0}"/>
              </a:ext>
            </a:extLst>
          </p:cNvPr>
          <p:cNvCxnSpPr>
            <a:cxnSpLocks/>
            <a:stCxn id="115" idx="2"/>
            <a:endCxn id="126" idx="0"/>
          </p:cNvCxnSpPr>
          <p:nvPr/>
        </p:nvCxnSpPr>
        <p:spPr>
          <a:xfrm flipH="1">
            <a:off x="1333952" y="5016179"/>
            <a:ext cx="1321" cy="403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222">
            <a:extLst>
              <a:ext uri="{FF2B5EF4-FFF2-40B4-BE49-F238E27FC236}">
                <a16:creationId xmlns:a16="http://schemas.microsoft.com/office/drawing/2014/main" id="{092E8E81-4E76-1048-A6BF-FF894EE4E62B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 flipH="1">
            <a:off x="2469813" y="5035497"/>
            <a:ext cx="1320" cy="383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226">
            <a:extLst>
              <a:ext uri="{FF2B5EF4-FFF2-40B4-BE49-F238E27FC236}">
                <a16:creationId xmlns:a16="http://schemas.microsoft.com/office/drawing/2014/main" id="{559CAF6D-B338-2446-B3C7-86CE20E4EDE0}"/>
              </a:ext>
            </a:extLst>
          </p:cNvPr>
          <p:cNvCxnSpPr>
            <a:cxnSpLocks/>
            <a:stCxn id="122" idx="2"/>
            <a:endCxn id="134" idx="0"/>
          </p:cNvCxnSpPr>
          <p:nvPr/>
        </p:nvCxnSpPr>
        <p:spPr>
          <a:xfrm>
            <a:off x="2466334" y="4114282"/>
            <a:ext cx="4798" cy="440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229">
            <a:extLst>
              <a:ext uri="{FF2B5EF4-FFF2-40B4-BE49-F238E27FC236}">
                <a16:creationId xmlns:a16="http://schemas.microsoft.com/office/drawing/2014/main" id="{F14C7C23-F504-D342-8377-D767C8AE9260}"/>
              </a:ext>
            </a:extLst>
          </p:cNvPr>
          <p:cNvCxnSpPr>
            <a:cxnSpLocks/>
          </p:cNvCxnSpPr>
          <p:nvPr/>
        </p:nvCxnSpPr>
        <p:spPr>
          <a:xfrm>
            <a:off x="3589990" y="4102536"/>
            <a:ext cx="4798" cy="4614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230">
            <a:extLst>
              <a:ext uri="{FF2B5EF4-FFF2-40B4-BE49-F238E27FC236}">
                <a16:creationId xmlns:a16="http://schemas.microsoft.com/office/drawing/2014/main" id="{F3C0B1B3-F0A2-D847-9DA9-8C5217505E1D}"/>
              </a:ext>
            </a:extLst>
          </p:cNvPr>
          <p:cNvCxnSpPr>
            <a:cxnSpLocks/>
            <a:stCxn id="133" idx="2"/>
            <a:endCxn id="136" idx="0"/>
          </p:cNvCxnSpPr>
          <p:nvPr/>
        </p:nvCxnSpPr>
        <p:spPr>
          <a:xfrm flipH="1">
            <a:off x="3607084" y="5035496"/>
            <a:ext cx="3489" cy="386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: Rounded Corners 39">
            <a:extLst>
              <a:ext uri="{FF2B5EF4-FFF2-40B4-BE49-F238E27FC236}">
                <a16:creationId xmlns:a16="http://schemas.microsoft.com/office/drawing/2014/main" id="{3164DA2F-5674-4B49-8DD4-DBBE1280342C}"/>
              </a:ext>
            </a:extLst>
          </p:cNvPr>
          <p:cNvSpPr/>
          <p:nvPr/>
        </p:nvSpPr>
        <p:spPr>
          <a:xfrm>
            <a:off x="848795" y="2908782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Untouched code</a:t>
            </a:r>
          </a:p>
        </p:txBody>
      </p:sp>
      <p:sp>
        <p:nvSpPr>
          <p:cNvPr id="144" name="Rectangle: Rounded Corners 39">
            <a:extLst>
              <a:ext uri="{FF2B5EF4-FFF2-40B4-BE49-F238E27FC236}">
                <a16:creationId xmlns:a16="http://schemas.microsoft.com/office/drawing/2014/main" id="{7555772E-EEE4-FB4B-BF23-5309FFA54980}"/>
              </a:ext>
            </a:extLst>
          </p:cNvPr>
          <p:cNvSpPr/>
          <p:nvPr/>
        </p:nvSpPr>
        <p:spPr>
          <a:xfrm>
            <a:off x="1993041" y="2896850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5" name="Rectangle: Rounded Corners 39">
            <a:extLst>
              <a:ext uri="{FF2B5EF4-FFF2-40B4-BE49-F238E27FC236}">
                <a16:creationId xmlns:a16="http://schemas.microsoft.com/office/drawing/2014/main" id="{9FAA59C4-961C-C949-AE58-77C32BE75E71}"/>
              </a:ext>
            </a:extLst>
          </p:cNvPr>
          <p:cNvSpPr/>
          <p:nvPr/>
        </p:nvSpPr>
        <p:spPr>
          <a:xfrm>
            <a:off x="3137286" y="3018098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74" name="Rettangolo 184">
            <a:extLst>
              <a:ext uri="{FF2B5EF4-FFF2-40B4-BE49-F238E27FC236}">
                <a16:creationId xmlns:a16="http://schemas.microsoft.com/office/drawing/2014/main" id="{4869D3DF-61D1-1F49-B102-99EFC204ECF0}"/>
              </a:ext>
            </a:extLst>
          </p:cNvPr>
          <p:cNvSpPr/>
          <p:nvPr/>
        </p:nvSpPr>
        <p:spPr>
          <a:xfrm>
            <a:off x="3055349" y="3634755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943C97-8368-9A4C-85B0-6C045B2E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8" y="1028691"/>
            <a:ext cx="1806069" cy="667998"/>
          </a:xfrm>
          <a:prstGeom prst="rect">
            <a:avLst/>
          </a:prstGeom>
        </p:spPr>
      </p:pic>
      <p:grpSp>
        <p:nvGrpSpPr>
          <p:cNvPr id="95" name="Gruppo 94">
            <a:extLst>
              <a:ext uri="{FF2B5EF4-FFF2-40B4-BE49-F238E27FC236}">
                <a16:creationId xmlns:a16="http://schemas.microsoft.com/office/drawing/2014/main" id="{742956DA-18A9-C941-B79F-A382DB461CB0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pic>
          <p:nvPicPr>
            <p:cNvPr id="96" name="Picture 4" descr="IBM Logo Artwork Files and Guidelines">
              <a:extLst>
                <a:ext uri="{FF2B5EF4-FFF2-40B4-BE49-F238E27FC236}">
                  <a16:creationId xmlns:a16="http://schemas.microsoft.com/office/drawing/2014/main" id="{9602F929-CF36-064A-B4C6-AC54685C10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8233474" y="136526"/>
              <a:ext cx="633577" cy="36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10" descr="Il logo dell'USI">
              <a:extLst>
                <a:ext uri="{FF2B5EF4-FFF2-40B4-BE49-F238E27FC236}">
                  <a16:creationId xmlns:a16="http://schemas.microsoft.com/office/drawing/2014/main" id="{A784AC53-77B6-524D-B257-CBC7D5AED6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10041374" y="139236"/>
              <a:ext cx="446872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18">
              <a:extLst>
                <a:ext uri="{FF2B5EF4-FFF2-40B4-BE49-F238E27FC236}">
                  <a16:creationId xmlns:a16="http://schemas.microsoft.com/office/drawing/2014/main" id="{0BE2A93C-1B32-364F-B717-D63F89F36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10779486" y="139236"/>
              <a:ext cx="432544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2">
              <a:extLst>
                <a:ext uri="{FF2B5EF4-FFF2-40B4-BE49-F238E27FC236}">
                  <a16:creationId xmlns:a16="http://schemas.microsoft.com/office/drawing/2014/main" id="{10D837FE-32D9-F64D-9089-E436CC742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144" y="137060"/>
              <a:ext cx="435072" cy="43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Immagine 178">
              <a:extLst>
                <a:ext uri="{FF2B5EF4-FFF2-40B4-BE49-F238E27FC236}">
                  <a16:creationId xmlns:a16="http://schemas.microsoft.com/office/drawing/2014/main" id="{9DA28082-EB3E-0A4A-9308-2D2DE1E52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6139" y="4688"/>
              <a:ext cx="1003678" cy="7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943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4EB-7886-3547-A1FD-3F02D4E3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Hardware Compilation Flow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1BEC-209A-D24C-A90F-9709AC9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99" name="Rettangolo 5">
            <a:extLst>
              <a:ext uri="{FF2B5EF4-FFF2-40B4-BE49-F238E27FC236}">
                <a16:creationId xmlns:a16="http://schemas.microsoft.com/office/drawing/2014/main" id="{2808B97E-D995-294D-AB65-B73E21B54F5F}"/>
              </a:ext>
            </a:extLst>
          </p:cNvPr>
          <p:cNvSpPr/>
          <p:nvPr/>
        </p:nvSpPr>
        <p:spPr>
          <a:xfrm>
            <a:off x="718900" y="935840"/>
            <a:ext cx="3497677" cy="1809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1600" b="1" dirty="0">
              <a:solidFill>
                <a:srgbClr val="C00000"/>
              </a:solidFill>
            </a:endParaRPr>
          </a:p>
          <a:p>
            <a:r>
              <a:rPr lang="it-IT" sz="1600" b="1" dirty="0" err="1">
                <a:solidFill>
                  <a:srgbClr val="C00000"/>
                </a:solidFill>
              </a:rPr>
              <a:t>HyperTools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15" name="Rettangolo 135">
            <a:extLst>
              <a:ext uri="{FF2B5EF4-FFF2-40B4-BE49-F238E27FC236}">
                <a16:creationId xmlns:a16="http://schemas.microsoft.com/office/drawing/2014/main" id="{8BBBDB5A-BC79-484E-B2BC-FC0C18D37067}"/>
              </a:ext>
            </a:extLst>
          </p:cNvPr>
          <p:cNvSpPr/>
          <p:nvPr/>
        </p:nvSpPr>
        <p:spPr>
          <a:xfrm>
            <a:off x="808079" y="4535560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6" name="Rettangolo 136">
            <a:extLst>
              <a:ext uri="{FF2B5EF4-FFF2-40B4-BE49-F238E27FC236}">
                <a16:creationId xmlns:a16="http://schemas.microsoft.com/office/drawing/2014/main" id="{A326F803-0179-8241-9E38-BA6CD2E41F3B}"/>
              </a:ext>
            </a:extLst>
          </p:cNvPr>
          <p:cNvSpPr/>
          <p:nvPr/>
        </p:nvSpPr>
        <p:spPr>
          <a:xfrm>
            <a:off x="808078" y="1840888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7" name="Rettangolo 137">
            <a:extLst>
              <a:ext uri="{FF2B5EF4-FFF2-40B4-BE49-F238E27FC236}">
                <a16:creationId xmlns:a16="http://schemas.microsoft.com/office/drawing/2014/main" id="{FEFA3EE4-707B-0F45-85A6-FF84E41FA171}"/>
              </a:ext>
            </a:extLst>
          </p:cNvPr>
          <p:cNvSpPr/>
          <p:nvPr/>
        </p:nvSpPr>
        <p:spPr>
          <a:xfrm>
            <a:off x="1933216" y="1840887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8" name="Rettangolo 138">
            <a:extLst>
              <a:ext uri="{FF2B5EF4-FFF2-40B4-BE49-F238E27FC236}">
                <a16:creationId xmlns:a16="http://schemas.microsoft.com/office/drawing/2014/main" id="{87362439-909C-3946-AECF-37E18E94947F}"/>
              </a:ext>
            </a:extLst>
          </p:cNvPr>
          <p:cNvSpPr/>
          <p:nvPr/>
        </p:nvSpPr>
        <p:spPr>
          <a:xfrm>
            <a:off x="3048992" y="1840002"/>
            <a:ext cx="1054389" cy="780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9" name="Rettangolo 132">
            <a:extLst>
              <a:ext uri="{FF2B5EF4-FFF2-40B4-BE49-F238E27FC236}">
                <a16:creationId xmlns:a16="http://schemas.microsoft.com/office/drawing/2014/main" id="{883AA198-B072-8F47-8CD4-8B04C9F40B1F}"/>
              </a:ext>
            </a:extLst>
          </p:cNvPr>
          <p:cNvSpPr/>
          <p:nvPr/>
        </p:nvSpPr>
        <p:spPr>
          <a:xfrm>
            <a:off x="3228780" y="2119205"/>
            <a:ext cx="694812" cy="4092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1D71B8"/>
                </a:solidFill>
              </a:rPr>
              <a:t>DSL</a:t>
            </a:r>
          </a:p>
        </p:txBody>
      </p:sp>
      <p:sp>
        <p:nvSpPr>
          <p:cNvPr id="121" name="Rectangle: Rounded Corners 8">
            <a:extLst>
              <a:ext uri="{FF2B5EF4-FFF2-40B4-BE49-F238E27FC236}">
                <a16:creationId xmlns:a16="http://schemas.microsoft.com/office/drawing/2014/main" id="{C0EF759F-0715-DA4E-84FA-EC9829FDC23A}"/>
              </a:ext>
            </a:extLst>
          </p:cNvPr>
          <p:cNvSpPr/>
          <p:nvPr/>
        </p:nvSpPr>
        <p:spPr>
          <a:xfrm>
            <a:off x="3761575" y="2405681"/>
            <a:ext cx="733507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(embedded) DSLs 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22" name="Rettangolo 141">
            <a:extLst>
              <a:ext uri="{FF2B5EF4-FFF2-40B4-BE49-F238E27FC236}">
                <a16:creationId xmlns:a16="http://schemas.microsoft.com/office/drawing/2014/main" id="{D4BB7E19-ABC2-124C-B0BA-C221DEFE294B}"/>
              </a:ext>
            </a:extLst>
          </p:cNvPr>
          <p:cNvSpPr/>
          <p:nvPr/>
        </p:nvSpPr>
        <p:spPr>
          <a:xfrm>
            <a:off x="1939139" y="3633662"/>
            <a:ext cx="1054390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sp>
        <p:nvSpPr>
          <p:cNvPr id="126" name="Rettangolo 164">
            <a:extLst>
              <a:ext uri="{FF2B5EF4-FFF2-40B4-BE49-F238E27FC236}">
                <a16:creationId xmlns:a16="http://schemas.microsoft.com/office/drawing/2014/main" id="{2972FB04-6E14-FC4F-A7F4-E9EF0D7A671D}"/>
              </a:ext>
            </a:extLst>
          </p:cNvPr>
          <p:cNvSpPr/>
          <p:nvPr/>
        </p:nvSpPr>
        <p:spPr>
          <a:xfrm>
            <a:off x="808078" y="5419251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29" name="Connettore 2 178">
            <a:extLst>
              <a:ext uri="{FF2B5EF4-FFF2-40B4-BE49-F238E27FC236}">
                <a16:creationId xmlns:a16="http://schemas.microsoft.com/office/drawing/2014/main" id="{DBF37395-C5BF-DF40-8DA2-F899D6E00106}"/>
              </a:ext>
            </a:extLst>
          </p:cNvPr>
          <p:cNvCxnSpPr>
            <a:cxnSpLocks/>
            <a:stCxn id="118" idx="2"/>
            <a:endCxn id="174" idx="0"/>
          </p:cNvCxnSpPr>
          <p:nvPr/>
        </p:nvCxnSpPr>
        <p:spPr>
          <a:xfrm>
            <a:off x="3576187" y="2620684"/>
            <a:ext cx="5036" cy="10140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81">
            <a:extLst>
              <a:ext uri="{FF2B5EF4-FFF2-40B4-BE49-F238E27FC236}">
                <a16:creationId xmlns:a16="http://schemas.microsoft.com/office/drawing/2014/main" id="{12F9BF94-DD6F-674F-8847-B611B5D92BEA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2460411" y="2379251"/>
            <a:ext cx="5923" cy="1254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ttangolo 185">
            <a:extLst>
              <a:ext uri="{FF2B5EF4-FFF2-40B4-BE49-F238E27FC236}">
                <a16:creationId xmlns:a16="http://schemas.microsoft.com/office/drawing/2014/main" id="{B6D00235-8639-694E-8514-404190B2556B}"/>
              </a:ext>
            </a:extLst>
          </p:cNvPr>
          <p:cNvSpPr/>
          <p:nvPr/>
        </p:nvSpPr>
        <p:spPr>
          <a:xfrm>
            <a:off x="808078" y="3631644"/>
            <a:ext cx="1054389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cxnSp>
        <p:nvCxnSpPr>
          <p:cNvPr id="132" name="Connettore 2 192">
            <a:extLst>
              <a:ext uri="{FF2B5EF4-FFF2-40B4-BE49-F238E27FC236}">
                <a16:creationId xmlns:a16="http://schemas.microsoft.com/office/drawing/2014/main" id="{330B32A9-9B9B-CD43-84E0-A758241320A1}"/>
              </a:ext>
            </a:extLst>
          </p:cNvPr>
          <p:cNvCxnSpPr>
            <a:cxnSpLocks/>
            <a:stCxn id="116" idx="2"/>
            <a:endCxn id="131" idx="0"/>
          </p:cNvCxnSpPr>
          <p:nvPr/>
        </p:nvCxnSpPr>
        <p:spPr>
          <a:xfrm>
            <a:off x="1335273" y="2379252"/>
            <a:ext cx="0" cy="125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203">
            <a:extLst>
              <a:ext uri="{FF2B5EF4-FFF2-40B4-BE49-F238E27FC236}">
                <a16:creationId xmlns:a16="http://schemas.microsoft.com/office/drawing/2014/main" id="{CBFFE91B-B699-854D-B702-AE49153F155B}"/>
              </a:ext>
            </a:extLst>
          </p:cNvPr>
          <p:cNvSpPr/>
          <p:nvPr/>
        </p:nvSpPr>
        <p:spPr>
          <a:xfrm>
            <a:off x="3083379" y="4554877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4" name="Rettangolo 204">
            <a:extLst>
              <a:ext uri="{FF2B5EF4-FFF2-40B4-BE49-F238E27FC236}">
                <a16:creationId xmlns:a16="http://schemas.microsoft.com/office/drawing/2014/main" id="{F655D25D-A2B3-BC4E-B2E1-72C2D942445C}"/>
              </a:ext>
            </a:extLst>
          </p:cNvPr>
          <p:cNvSpPr/>
          <p:nvPr/>
        </p:nvSpPr>
        <p:spPr>
          <a:xfrm>
            <a:off x="1943938" y="4554878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5" name="Rettangolo 214">
            <a:extLst>
              <a:ext uri="{FF2B5EF4-FFF2-40B4-BE49-F238E27FC236}">
                <a16:creationId xmlns:a16="http://schemas.microsoft.com/office/drawing/2014/main" id="{A5419913-3F2A-1B4B-947C-1F33B0E3B6CC}"/>
              </a:ext>
            </a:extLst>
          </p:cNvPr>
          <p:cNvSpPr/>
          <p:nvPr/>
        </p:nvSpPr>
        <p:spPr>
          <a:xfrm>
            <a:off x="1943938" y="5418814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36" name="Rettangolo 215">
            <a:extLst>
              <a:ext uri="{FF2B5EF4-FFF2-40B4-BE49-F238E27FC236}">
                <a16:creationId xmlns:a16="http://schemas.microsoft.com/office/drawing/2014/main" id="{49040C50-FCC0-4C46-B41A-7B1C89A4AB9E}"/>
              </a:ext>
            </a:extLst>
          </p:cNvPr>
          <p:cNvSpPr/>
          <p:nvPr/>
        </p:nvSpPr>
        <p:spPr>
          <a:xfrm>
            <a:off x="3081210" y="5422420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37" name="Connettore 2 216">
            <a:extLst>
              <a:ext uri="{FF2B5EF4-FFF2-40B4-BE49-F238E27FC236}">
                <a16:creationId xmlns:a16="http://schemas.microsoft.com/office/drawing/2014/main" id="{7351CBBF-15DC-054B-ACDE-EB2E2C4EB3F2}"/>
              </a:ext>
            </a:extLst>
          </p:cNvPr>
          <p:cNvCxnSpPr>
            <a:cxnSpLocks/>
            <a:stCxn id="131" idx="2"/>
            <a:endCxn id="115" idx="0"/>
          </p:cNvCxnSpPr>
          <p:nvPr/>
        </p:nvCxnSpPr>
        <p:spPr>
          <a:xfrm>
            <a:off x="1335273" y="4112264"/>
            <a:ext cx="0" cy="423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219">
            <a:extLst>
              <a:ext uri="{FF2B5EF4-FFF2-40B4-BE49-F238E27FC236}">
                <a16:creationId xmlns:a16="http://schemas.microsoft.com/office/drawing/2014/main" id="{69A47422-33D5-1E4A-B746-9C05B8529DB0}"/>
              </a:ext>
            </a:extLst>
          </p:cNvPr>
          <p:cNvCxnSpPr>
            <a:cxnSpLocks/>
            <a:stCxn id="115" idx="2"/>
            <a:endCxn id="126" idx="0"/>
          </p:cNvCxnSpPr>
          <p:nvPr/>
        </p:nvCxnSpPr>
        <p:spPr>
          <a:xfrm flipH="1">
            <a:off x="1333952" y="5016179"/>
            <a:ext cx="1321" cy="403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222">
            <a:extLst>
              <a:ext uri="{FF2B5EF4-FFF2-40B4-BE49-F238E27FC236}">
                <a16:creationId xmlns:a16="http://schemas.microsoft.com/office/drawing/2014/main" id="{092E8E81-4E76-1048-A6BF-FF894EE4E62B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 flipH="1">
            <a:off x="2469813" y="5035497"/>
            <a:ext cx="1320" cy="383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226">
            <a:extLst>
              <a:ext uri="{FF2B5EF4-FFF2-40B4-BE49-F238E27FC236}">
                <a16:creationId xmlns:a16="http://schemas.microsoft.com/office/drawing/2014/main" id="{559CAF6D-B338-2446-B3C7-86CE20E4EDE0}"/>
              </a:ext>
            </a:extLst>
          </p:cNvPr>
          <p:cNvCxnSpPr>
            <a:cxnSpLocks/>
            <a:stCxn id="122" idx="2"/>
            <a:endCxn id="134" idx="0"/>
          </p:cNvCxnSpPr>
          <p:nvPr/>
        </p:nvCxnSpPr>
        <p:spPr>
          <a:xfrm>
            <a:off x="2466334" y="4114282"/>
            <a:ext cx="4798" cy="440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229">
            <a:extLst>
              <a:ext uri="{FF2B5EF4-FFF2-40B4-BE49-F238E27FC236}">
                <a16:creationId xmlns:a16="http://schemas.microsoft.com/office/drawing/2014/main" id="{F14C7C23-F504-D342-8377-D767C8AE9260}"/>
              </a:ext>
            </a:extLst>
          </p:cNvPr>
          <p:cNvCxnSpPr>
            <a:cxnSpLocks/>
          </p:cNvCxnSpPr>
          <p:nvPr/>
        </p:nvCxnSpPr>
        <p:spPr>
          <a:xfrm>
            <a:off x="3589990" y="4102536"/>
            <a:ext cx="4798" cy="4614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230">
            <a:extLst>
              <a:ext uri="{FF2B5EF4-FFF2-40B4-BE49-F238E27FC236}">
                <a16:creationId xmlns:a16="http://schemas.microsoft.com/office/drawing/2014/main" id="{F3C0B1B3-F0A2-D847-9DA9-8C5217505E1D}"/>
              </a:ext>
            </a:extLst>
          </p:cNvPr>
          <p:cNvCxnSpPr>
            <a:cxnSpLocks/>
            <a:stCxn id="133" idx="2"/>
            <a:endCxn id="136" idx="0"/>
          </p:cNvCxnSpPr>
          <p:nvPr/>
        </p:nvCxnSpPr>
        <p:spPr>
          <a:xfrm flipH="1">
            <a:off x="3607084" y="5035496"/>
            <a:ext cx="3489" cy="386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: Rounded Corners 39">
            <a:extLst>
              <a:ext uri="{FF2B5EF4-FFF2-40B4-BE49-F238E27FC236}">
                <a16:creationId xmlns:a16="http://schemas.microsoft.com/office/drawing/2014/main" id="{3164DA2F-5674-4B49-8DD4-DBBE1280342C}"/>
              </a:ext>
            </a:extLst>
          </p:cNvPr>
          <p:cNvSpPr/>
          <p:nvPr/>
        </p:nvSpPr>
        <p:spPr>
          <a:xfrm>
            <a:off x="848795" y="2908782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Untouched code</a:t>
            </a:r>
          </a:p>
        </p:txBody>
      </p:sp>
      <p:sp>
        <p:nvSpPr>
          <p:cNvPr id="144" name="Rectangle: Rounded Corners 39">
            <a:extLst>
              <a:ext uri="{FF2B5EF4-FFF2-40B4-BE49-F238E27FC236}">
                <a16:creationId xmlns:a16="http://schemas.microsoft.com/office/drawing/2014/main" id="{7555772E-EEE4-FB4B-BF23-5309FFA54980}"/>
              </a:ext>
            </a:extLst>
          </p:cNvPr>
          <p:cNvSpPr/>
          <p:nvPr/>
        </p:nvSpPr>
        <p:spPr>
          <a:xfrm>
            <a:off x="1993041" y="2896850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5" name="Rectangle: Rounded Corners 39">
            <a:extLst>
              <a:ext uri="{FF2B5EF4-FFF2-40B4-BE49-F238E27FC236}">
                <a16:creationId xmlns:a16="http://schemas.microsoft.com/office/drawing/2014/main" id="{9FAA59C4-961C-C949-AE58-77C32BE75E71}"/>
              </a:ext>
            </a:extLst>
          </p:cNvPr>
          <p:cNvSpPr/>
          <p:nvPr/>
        </p:nvSpPr>
        <p:spPr>
          <a:xfrm>
            <a:off x="3137286" y="3018098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74" name="Rettangolo 184">
            <a:extLst>
              <a:ext uri="{FF2B5EF4-FFF2-40B4-BE49-F238E27FC236}">
                <a16:creationId xmlns:a16="http://schemas.microsoft.com/office/drawing/2014/main" id="{4869D3DF-61D1-1F49-B102-99EFC204ECF0}"/>
              </a:ext>
            </a:extLst>
          </p:cNvPr>
          <p:cNvSpPr/>
          <p:nvPr/>
        </p:nvSpPr>
        <p:spPr>
          <a:xfrm>
            <a:off x="3055349" y="3634755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943C97-8368-9A4C-85B0-6C045B2E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8" y="1028691"/>
            <a:ext cx="1806069" cy="667998"/>
          </a:xfrm>
          <a:prstGeom prst="rect">
            <a:avLst/>
          </a:prstGeom>
        </p:spPr>
      </p:pic>
      <p:sp>
        <p:nvSpPr>
          <p:cNvPr id="78" name="Rettangolo 10">
            <a:extLst>
              <a:ext uri="{FF2B5EF4-FFF2-40B4-BE49-F238E27FC236}">
                <a16:creationId xmlns:a16="http://schemas.microsoft.com/office/drawing/2014/main" id="{CBF69498-0693-C741-89B2-84862ECC4F47}"/>
              </a:ext>
            </a:extLst>
          </p:cNvPr>
          <p:cNvSpPr/>
          <p:nvPr/>
        </p:nvSpPr>
        <p:spPr>
          <a:xfrm>
            <a:off x="5086927" y="2083533"/>
            <a:ext cx="1554013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MLIR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Compiler</a:t>
            </a:r>
          </a:p>
        </p:txBody>
      </p:sp>
      <p:cxnSp>
        <p:nvCxnSpPr>
          <p:cNvPr id="79" name="Connettore 2 172">
            <a:extLst>
              <a:ext uri="{FF2B5EF4-FFF2-40B4-BE49-F238E27FC236}">
                <a16:creationId xmlns:a16="http://schemas.microsoft.com/office/drawing/2014/main" id="{0209DACC-3823-4E4D-96AA-B2012B28F6CD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3923592" y="2323844"/>
            <a:ext cx="116333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8">
            <a:extLst>
              <a:ext uri="{FF2B5EF4-FFF2-40B4-BE49-F238E27FC236}">
                <a16:creationId xmlns:a16="http://schemas.microsoft.com/office/drawing/2014/main" id="{1E1EC1BA-7C3D-9C45-990F-3C16A89C86B8}"/>
              </a:ext>
            </a:extLst>
          </p:cNvPr>
          <p:cNvSpPr/>
          <p:nvPr/>
        </p:nvSpPr>
        <p:spPr>
          <a:xfrm>
            <a:off x="4009653" y="1997850"/>
            <a:ext cx="840969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Encapsulated in functions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81" name="Rettangolo 356">
            <a:extLst>
              <a:ext uri="{FF2B5EF4-FFF2-40B4-BE49-F238E27FC236}">
                <a16:creationId xmlns:a16="http://schemas.microsoft.com/office/drawing/2014/main" id="{80CA56F5-0081-734D-8DE3-9C5450E6E4B3}"/>
              </a:ext>
            </a:extLst>
          </p:cNvPr>
          <p:cNvSpPr/>
          <p:nvPr/>
        </p:nvSpPr>
        <p:spPr>
          <a:xfrm>
            <a:off x="5086926" y="13137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82" name="Rettangolo 356">
            <a:extLst>
              <a:ext uri="{FF2B5EF4-FFF2-40B4-BE49-F238E27FC236}">
                <a16:creationId xmlns:a16="http://schemas.microsoft.com/office/drawing/2014/main" id="{3D5E4F7D-A7D9-E94D-B6D1-E17FAEF07DAA}"/>
              </a:ext>
            </a:extLst>
          </p:cNvPr>
          <p:cNvSpPr/>
          <p:nvPr/>
        </p:nvSpPr>
        <p:spPr>
          <a:xfrm>
            <a:off x="5239326" y="14661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83" name="Rettangolo 356">
            <a:extLst>
              <a:ext uri="{FF2B5EF4-FFF2-40B4-BE49-F238E27FC236}">
                <a16:creationId xmlns:a16="http://schemas.microsoft.com/office/drawing/2014/main" id="{707CD9BE-8FB0-8A43-9581-9E70AA6A160D}"/>
              </a:ext>
            </a:extLst>
          </p:cNvPr>
          <p:cNvSpPr/>
          <p:nvPr/>
        </p:nvSpPr>
        <p:spPr>
          <a:xfrm>
            <a:off x="5391726" y="16185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0C6C1F3-E478-4445-84E8-9AF94BB7E509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pic>
          <p:nvPicPr>
            <p:cNvPr id="84" name="Picture 4" descr="IBM Logo Artwork Files and Guidelines">
              <a:extLst>
                <a:ext uri="{FF2B5EF4-FFF2-40B4-BE49-F238E27FC236}">
                  <a16:creationId xmlns:a16="http://schemas.microsoft.com/office/drawing/2014/main" id="{293F31E7-FEB3-F849-A8AA-099AA346C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8233474" y="136526"/>
              <a:ext cx="633577" cy="36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0" descr="Il logo dell'USI">
              <a:extLst>
                <a:ext uri="{FF2B5EF4-FFF2-40B4-BE49-F238E27FC236}">
                  <a16:creationId xmlns:a16="http://schemas.microsoft.com/office/drawing/2014/main" id="{FF1D1EE8-CF78-864F-BA93-35082E299A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10041374" y="139236"/>
              <a:ext cx="446872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8">
              <a:extLst>
                <a:ext uri="{FF2B5EF4-FFF2-40B4-BE49-F238E27FC236}">
                  <a16:creationId xmlns:a16="http://schemas.microsoft.com/office/drawing/2014/main" id="{D3C84E74-C77B-9243-BD00-06DD6E8F1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10779486" y="139236"/>
              <a:ext cx="432544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2">
              <a:extLst>
                <a:ext uri="{FF2B5EF4-FFF2-40B4-BE49-F238E27FC236}">
                  <a16:creationId xmlns:a16="http://schemas.microsoft.com/office/drawing/2014/main" id="{003CB1C1-2DC9-0941-807F-FE7145725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144" y="137060"/>
              <a:ext cx="435072" cy="43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9CF7DA16-E69E-B04B-B6C2-46B76262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6139" y="4688"/>
              <a:ext cx="1003678" cy="7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83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6807-657E-0541-93CA-50C8FE10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 </a:t>
            </a:r>
            <a:r>
              <a:rPr lang="it-IT" dirty="0" err="1"/>
              <a:t>Partners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6767C-33D0-304B-9785-F3D76151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3</a:t>
            </a:fld>
            <a:endParaRPr lang="it-IT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078E54A-A4C9-5D47-A49B-0B6B54AE3125}"/>
              </a:ext>
            </a:extLst>
          </p:cNvPr>
          <p:cNvGrpSpPr/>
          <p:nvPr/>
        </p:nvGrpSpPr>
        <p:grpSpPr>
          <a:xfrm>
            <a:off x="256168" y="1205714"/>
            <a:ext cx="5115884" cy="523220"/>
            <a:chOff x="256168" y="1205714"/>
            <a:chExt cx="5115884" cy="523220"/>
          </a:xfrm>
        </p:grpSpPr>
        <p:pic>
          <p:nvPicPr>
            <p:cNvPr id="8" name="Picture 4" descr="IBM Logo Artwork Files and Guidelines">
              <a:extLst>
                <a:ext uri="{FF2B5EF4-FFF2-40B4-BE49-F238E27FC236}">
                  <a16:creationId xmlns:a16="http://schemas.microsoft.com/office/drawing/2014/main" id="{C93E779B-B461-2F4F-B9A7-4E63C2D6A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256168" y="1245110"/>
              <a:ext cx="760548" cy="438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sellaDiTesto 13">
              <a:extLst>
                <a:ext uri="{FF2B5EF4-FFF2-40B4-BE49-F238E27FC236}">
                  <a16:creationId xmlns:a16="http://schemas.microsoft.com/office/drawing/2014/main" id="{44F6D437-AAD9-1942-A6D7-97DE9C6E39A0}"/>
                </a:ext>
              </a:extLst>
            </p:cNvPr>
            <p:cNvSpPr txBox="1"/>
            <p:nvPr/>
          </p:nvSpPr>
          <p:spPr>
            <a:xfrm>
              <a:off x="1139803" y="1205714"/>
              <a:ext cx="42322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IBM 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Reseach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Lab, 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Zurich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Switzerland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Project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coordination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prototype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of the target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  <a:endParaRPr lang="it-IT" sz="1400" i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B559515-507A-434B-8345-8464523D3015}"/>
              </a:ext>
            </a:extLst>
          </p:cNvPr>
          <p:cNvGrpSpPr/>
          <p:nvPr/>
        </p:nvGrpSpPr>
        <p:grpSpPr>
          <a:xfrm>
            <a:off x="6313261" y="1131816"/>
            <a:ext cx="5587190" cy="715802"/>
            <a:chOff x="6313261" y="1131816"/>
            <a:chExt cx="5587190" cy="715802"/>
          </a:xfrm>
        </p:grpSpPr>
        <p:pic>
          <p:nvPicPr>
            <p:cNvPr id="9" name="Picture 8" descr="Politecnico di Milano Logo Vector (.EPS) Free Download">
              <a:extLst>
                <a:ext uri="{FF2B5EF4-FFF2-40B4-BE49-F238E27FC236}">
                  <a16:creationId xmlns:a16="http://schemas.microsoft.com/office/drawing/2014/main" id="{80D200D8-ED82-3E44-AFD5-FE165C51C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261" y="1131816"/>
              <a:ext cx="723033" cy="715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4">
              <a:extLst>
                <a:ext uri="{FF2B5EF4-FFF2-40B4-BE49-F238E27FC236}">
                  <a16:creationId xmlns:a16="http://schemas.microsoft.com/office/drawing/2014/main" id="{AF899979-F3D8-244E-A827-9DF6BC650EAE}"/>
                </a:ext>
              </a:extLst>
            </p:cNvPr>
            <p:cNvSpPr txBox="1"/>
            <p:nvPr/>
          </p:nvSpPr>
          <p:spPr>
            <a:xfrm>
              <a:off x="7283884" y="1144123"/>
              <a:ext cx="4616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Politecnico di Milano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Scientific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management, high-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synthesis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flexible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managers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dynamic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autotuning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F626309-709C-C84F-95A8-10D1005E569C}"/>
              </a:ext>
            </a:extLst>
          </p:cNvPr>
          <p:cNvGrpSpPr/>
          <p:nvPr/>
        </p:nvGrpSpPr>
        <p:grpSpPr>
          <a:xfrm>
            <a:off x="309389" y="2119190"/>
            <a:ext cx="5251817" cy="630464"/>
            <a:chOff x="309389" y="2134330"/>
            <a:chExt cx="5251817" cy="630464"/>
          </a:xfrm>
        </p:grpSpPr>
        <p:pic>
          <p:nvPicPr>
            <p:cNvPr id="10" name="Picture 10" descr="Il logo dell'USI">
              <a:extLst>
                <a:ext uri="{FF2B5EF4-FFF2-40B4-BE49-F238E27FC236}">
                  <a16:creationId xmlns:a16="http://schemas.microsoft.com/office/drawing/2014/main" id="{25B0C6BC-A5CD-C340-8255-0AF6F02B7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309389" y="2134330"/>
              <a:ext cx="654107" cy="63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5">
              <a:extLst>
                <a:ext uri="{FF2B5EF4-FFF2-40B4-BE49-F238E27FC236}">
                  <a16:creationId xmlns:a16="http://schemas.microsoft.com/office/drawing/2014/main" id="{07F12EF4-E3DF-4D4F-8BC2-1132F32ED341}"/>
                </a:ext>
              </a:extLst>
            </p:cNvPr>
            <p:cNvSpPr txBox="1"/>
            <p:nvPr/>
          </p:nvSpPr>
          <p:spPr>
            <a:xfrm>
              <a:off x="1139803" y="2201370"/>
              <a:ext cx="44214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Università della Svizzera italiana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Switzerland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Data security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requirements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protection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techniques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20B5402-0634-0E41-9E47-E706F017F52A}"/>
              </a:ext>
            </a:extLst>
          </p:cNvPr>
          <p:cNvGrpSpPr/>
          <p:nvPr/>
        </p:nvGrpSpPr>
        <p:grpSpPr>
          <a:xfrm>
            <a:off x="6358210" y="2218758"/>
            <a:ext cx="5542241" cy="650332"/>
            <a:chOff x="6358210" y="2094877"/>
            <a:chExt cx="5542241" cy="650332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B65003C2-80F8-8840-8215-AA9FED81CE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6358210" y="2114745"/>
              <a:ext cx="633135" cy="63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6">
              <a:extLst>
                <a:ext uri="{FF2B5EF4-FFF2-40B4-BE49-F238E27FC236}">
                  <a16:creationId xmlns:a16="http://schemas.microsoft.com/office/drawing/2014/main" id="{463D6DAE-F97A-DB49-8C6D-1861A7A45D5A}"/>
                </a:ext>
              </a:extLst>
            </p:cNvPr>
            <p:cNvSpPr txBox="1"/>
            <p:nvPr/>
          </p:nvSpPr>
          <p:spPr>
            <a:xfrm>
              <a:off x="7283884" y="2094877"/>
              <a:ext cx="4616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TU Dresden (Germany)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Domain-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specific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extensions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code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optimizations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variants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generation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D195E13-E129-F447-81A5-7ADAA20C6AC7}"/>
              </a:ext>
            </a:extLst>
          </p:cNvPr>
          <p:cNvGrpSpPr/>
          <p:nvPr/>
        </p:nvGrpSpPr>
        <p:grpSpPr>
          <a:xfrm>
            <a:off x="388038" y="4268832"/>
            <a:ext cx="5689079" cy="618945"/>
            <a:chOff x="388038" y="4243071"/>
            <a:chExt cx="5689079" cy="618945"/>
          </a:xfrm>
        </p:grpSpPr>
        <p:pic>
          <p:nvPicPr>
            <p:cNvPr id="12" name="Picture 20" descr="Partner - Alleanza Italiana per lo Sviluppo Sostenibile">
              <a:extLst>
                <a:ext uri="{FF2B5EF4-FFF2-40B4-BE49-F238E27FC236}">
                  <a16:creationId xmlns:a16="http://schemas.microsoft.com/office/drawing/2014/main" id="{2732BAC2-6095-C84E-B01E-5B31209A3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3" t="4063" r="21974" b="13302"/>
            <a:stretch/>
          </p:blipFill>
          <p:spPr bwMode="auto">
            <a:xfrm>
              <a:off x="388038" y="4243071"/>
              <a:ext cx="496808" cy="61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7">
              <a:extLst>
                <a:ext uri="{FF2B5EF4-FFF2-40B4-BE49-F238E27FC236}">
                  <a16:creationId xmlns:a16="http://schemas.microsoft.com/office/drawing/2014/main" id="{F453BBDC-9B17-1F4A-9ABB-5808AD95C574}"/>
                </a:ext>
              </a:extLst>
            </p:cNvPr>
            <p:cNvSpPr txBox="1"/>
            <p:nvPr/>
          </p:nvSpPr>
          <p:spPr>
            <a:xfrm>
              <a:off x="1139803" y="4300394"/>
              <a:ext cx="49373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Centro Internazionale di Monitoraggio Ambientale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Weather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models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87E7D167-67A6-934E-94E6-EF25B5CE2ED1}"/>
              </a:ext>
            </a:extLst>
          </p:cNvPr>
          <p:cNvGrpSpPr/>
          <p:nvPr/>
        </p:nvGrpSpPr>
        <p:grpSpPr>
          <a:xfrm>
            <a:off x="6356360" y="3240230"/>
            <a:ext cx="5685351" cy="636835"/>
            <a:chOff x="6356360" y="3135963"/>
            <a:chExt cx="5685351" cy="636835"/>
          </a:xfrm>
        </p:grpSpPr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F6D1592B-863C-764C-A682-526C8DEDA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360" y="3135963"/>
              <a:ext cx="636835" cy="636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18">
              <a:extLst>
                <a:ext uri="{FF2B5EF4-FFF2-40B4-BE49-F238E27FC236}">
                  <a16:creationId xmlns:a16="http://schemas.microsoft.com/office/drawing/2014/main" id="{0272D78E-E37B-9F48-9FA6-638DDE5C7F70}"/>
                </a:ext>
              </a:extLst>
            </p:cNvPr>
            <p:cNvSpPr txBox="1"/>
            <p:nvPr/>
          </p:nvSpPr>
          <p:spPr>
            <a:xfrm>
              <a:off x="7283884" y="3165479"/>
              <a:ext cx="475782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IT4Innovations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Czech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Republic)</a:t>
              </a:r>
            </a:p>
            <a:p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Exploitation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leaders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HPC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workflow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libraries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624638A-6B49-1E41-9C0B-DDD8B62A90D9}"/>
              </a:ext>
            </a:extLst>
          </p:cNvPr>
          <p:cNvGrpSpPr/>
          <p:nvPr/>
        </p:nvGrpSpPr>
        <p:grpSpPr>
          <a:xfrm>
            <a:off x="309537" y="3139911"/>
            <a:ext cx="5448774" cy="738664"/>
            <a:chOff x="309537" y="3061165"/>
            <a:chExt cx="5448774" cy="738664"/>
          </a:xfrm>
        </p:grpSpPr>
        <p:pic>
          <p:nvPicPr>
            <p:cNvPr id="6" name="Picture 24" descr="Virtual Open Systems (@VOSySofficial) | Twitter">
              <a:extLst>
                <a:ext uri="{FF2B5EF4-FFF2-40B4-BE49-F238E27FC236}">
                  <a16:creationId xmlns:a16="http://schemas.microsoft.com/office/drawing/2014/main" id="{839C9D94-201F-7148-BB53-09BF354D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37" y="3100249"/>
              <a:ext cx="653811" cy="653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19">
              <a:extLst>
                <a:ext uri="{FF2B5EF4-FFF2-40B4-BE49-F238E27FC236}">
                  <a16:creationId xmlns:a16="http://schemas.microsoft.com/office/drawing/2014/main" id="{CAFE0E92-4653-C444-A970-8591F47D7133}"/>
                </a:ext>
              </a:extLst>
            </p:cNvPr>
            <p:cNvSpPr txBox="1"/>
            <p:nvPr/>
          </p:nvSpPr>
          <p:spPr>
            <a:xfrm>
              <a:off x="1139803" y="3061165"/>
              <a:ext cx="461850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Virtual Open Systems (France)</a:t>
              </a:r>
            </a:p>
            <a:p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Virtualization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techniques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runtime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extensions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manage</a:t>
              </a:r>
              <a:b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heterogeneous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resources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0E9146B-AAF8-E246-91C8-9BC3C5153F60}"/>
              </a:ext>
            </a:extLst>
          </p:cNvPr>
          <p:cNvGrpSpPr/>
          <p:nvPr/>
        </p:nvGrpSpPr>
        <p:grpSpPr>
          <a:xfrm>
            <a:off x="6325139" y="4248205"/>
            <a:ext cx="5575312" cy="699276"/>
            <a:chOff x="6325139" y="4253172"/>
            <a:chExt cx="5575312" cy="699276"/>
          </a:xfrm>
        </p:grpSpPr>
        <p:pic>
          <p:nvPicPr>
            <p:cNvPr id="7" name="Picture 26" descr="Duferco Energia - App su Google Play">
              <a:extLst>
                <a:ext uri="{FF2B5EF4-FFF2-40B4-BE49-F238E27FC236}">
                  <a16:creationId xmlns:a16="http://schemas.microsoft.com/office/drawing/2014/main" id="{709BC31A-B08B-8B43-AA98-A61C53352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139" y="4253172"/>
              <a:ext cx="699276" cy="69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0">
              <a:extLst>
                <a:ext uri="{FF2B5EF4-FFF2-40B4-BE49-F238E27FC236}">
                  <a16:creationId xmlns:a16="http://schemas.microsoft.com/office/drawing/2014/main" id="{74920BCF-6449-8B47-915E-A58B84335BB0}"/>
                </a:ext>
              </a:extLst>
            </p:cNvPr>
            <p:cNvSpPr txBox="1"/>
            <p:nvPr/>
          </p:nvSpPr>
          <p:spPr>
            <a:xfrm>
              <a:off x="7283884" y="4359092"/>
              <a:ext cx="4616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Duferco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Energia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Application for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renewable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energies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1528D20F-ADAB-9B49-B716-C1357FD7D865}"/>
              </a:ext>
            </a:extLst>
          </p:cNvPr>
          <p:cNvGrpSpPr/>
          <p:nvPr/>
        </p:nvGrpSpPr>
        <p:grpSpPr>
          <a:xfrm>
            <a:off x="385854" y="5278033"/>
            <a:ext cx="5455877" cy="635480"/>
            <a:chOff x="385854" y="5278033"/>
            <a:chExt cx="5455877" cy="635480"/>
          </a:xfrm>
        </p:grpSpPr>
        <p:pic>
          <p:nvPicPr>
            <p:cNvPr id="14" name="Picture 28" descr="NUMTECH - Member of the World Alliance">
              <a:extLst>
                <a:ext uri="{FF2B5EF4-FFF2-40B4-BE49-F238E27FC236}">
                  <a16:creationId xmlns:a16="http://schemas.microsoft.com/office/drawing/2014/main" id="{4522236A-BD2B-AC4A-8F6C-38C94689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54" y="5278033"/>
              <a:ext cx="501176" cy="63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1">
              <a:extLst>
                <a:ext uri="{FF2B5EF4-FFF2-40B4-BE49-F238E27FC236}">
                  <a16:creationId xmlns:a16="http://schemas.microsoft.com/office/drawing/2014/main" id="{025AEBC2-0C06-EC45-8199-91DABDDE96A6}"/>
                </a:ext>
              </a:extLst>
            </p:cNvPr>
            <p:cNvSpPr txBox="1"/>
            <p:nvPr/>
          </p:nvSpPr>
          <p:spPr>
            <a:xfrm>
              <a:off x="1139803" y="5304537"/>
              <a:ext cx="47019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Numtech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(France)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Application for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the air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of industrial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sites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3E8F095F-87F4-334C-8160-DF45C9BC2570}"/>
              </a:ext>
            </a:extLst>
          </p:cNvPr>
          <p:cNvGrpSpPr/>
          <p:nvPr/>
        </p:nvGrpSpPr>
        <p:grpSpPr>
          <a:xfrm>
            <a:off x="5954822" y="5318622"/>
            <a:ext cx="5707090" cy="609192"/>
            <a:chOff x="5954822" y="5318622"/>
            <a:chExt cx="5707090" cy="609192"/>
          </a:xfrm>
        </p:grpSpPr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ACC502A0-08F6-264F-8419-075CD7519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54822" y="5318622"/>
              <a:ext cx="1439911" cy="60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2">
              <a:extLst>
                <a:ext uri="{FF2B5EF4-FFF2-40B4-BE49-F238E27FC236}">
                  <a16:creationId xmlns:a16="http://schemas.microsoft.com/office/drawing/2014/main" id="{65094065-82EA-544E-A486-3E8DCF5A0677}"/>
                </a:ext>
              </a:extLst>
            </p:cNvPr>
            <p:cNvSpPr txBox="1"/>
            <p:nvPr/>
          </p:nvSpPr>
          <p:spPr>
            <a:xfrm>
              <a:off x="7283884" y="5404594"/>
              <a:ext cx="43780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Sygic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A/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Slovakia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Application for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intelligent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smart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cities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734FDA9-F747-9F46-A562-FBC380594202}"/>
              </a:ext>
            </a:extLst>
          </p:cNvPr>
          <p:cNvSpPr/>
          <p:nvPr/>
        </p:nvSpPr>
        <p:spPr>
          <a:xfrm>
            <a:off x="157844" y="942806"/>
            <a:ext cx="11876314" cy="102499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DDDA84BD-D4D5-304F-B976-70A84102126C}"/>
              </a:ext>
            </a:extLst>
          </p:cNvPr>
          <p:cNvSpPr/>
          <p:nvPr/>
        </p:nvSpPr>
        <p:spPr>
          <a:xfrm>
            <a:off x="134993" y="1982253"/>
            <a:ext cx="11876314" cy="2101640"/>
          </a:xfrm>
          <a:prstGeom prst="roundRect">
            <a:avLst>
              <a:gd name="adj" fmla="val 7965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5FC588B1-6E34-9347-920E-6D09DA7A85D8}"/>
              </a:ext>
            </a:extLst>
          </p:cNvPr>
          <p:cNvSpPr/>
          <p:nvPr/>
        </p:nvSpPr>
        <p:spPr>
          <a:xfrm>
            <a:off x="134993" y="4105483"/>
            <a:ext cx="11876314" cy="2101640"/>
          </a:xfrm>
          <a:prstGeom prst="roundRect">
            <a:avLst>
              <a:gd name="adj" fmla="val 7965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78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4EB-7886-3547-A1FD-3F02D4E3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Hardware Compilation Flow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1BEC-209A-D24C-A90F-9709AC9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99" name="Rettangolo 5">
            <a:extLst>
              <a:ext uri="{FF2B5EF4-FFF2-40B4-BE49-F238E27FC236}">
                <a16:creationId xmlns:a16="http://schemas.microsoft.com/office/drawing/2014/main" id="{2808B97E-D995-294D-AB65-B73E21B54F5F}"/>
              </a:ext>
            </a:extLst>
          </p:cNvPr>
          <p:cNvSpPr/>
          <p:nvPr/>
        </p:nvSpPr>
        <p:spPr>
          <a:xfrm>
            <a:off x="718900" y="935840"/>
            <a:ext cx="3497677" cy="1809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1600" b="1" dirty="0">
              <a:solidFill>
                <a:srgbClr val="C00000"/>
              </a:solidFill>
            </a:endParaRPr>
          </a:p>
          <a:p>
            <a:r>
              <a:rPr lang="it-IT" sz="1600" b="1" dirty="0" err="1">
                <a:solidFill>
                  <a:srgbClr val="C00000"/>
                </a:solidFill>
              </a:rPr>
              <a:t>HyperTools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00" name="Rettangolo 6">
            <a:extLst>
              <a:ext uri="{FF2B5EF4-FFF2-40B4-BE49-F238E27FC236}">
                <a16:creationId xmlns:a16="http://schemas.microsoft.com/office/drawing/2014/main" id="{44C42792-38F8-794F-B233-A5F8BC4A14FA}"/>
              </a:ext>
            </a:extLst>
          </p:cNvPr>
          <p:cNvSpPr/>
          <p:nvPr/>
        </p:nvSpPr>
        <p:spPr>
          <a:xfrm>
            <a:off x="10042686" y="2080694"/>
            <a:ext cx="1348312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Annotated</a:t>
            </a:r>
            <a:r>
              <a:rPr lang="it-IT" sz="1600" b="1" dirty="0">
                <a:solidFill>
                  <a:schemeClr val="tx1"/>
                </a:solidFill>
              </a:rPr>
              <a:t> C code / MLIR </a:t>
            </a:r>
          </a:p>
        </p:txBody>
      </p:sp>
      <p:cxnSp>
        <p:nvCxnSpPr>
          <p:cNvPr id="103" name="Connettore 2 16">
            <a:extLst>
              <a:ext uri="{FF2B5EF4-FFF2-40B4-BE49-F238E27FC236}">
                <a16:creationId xmlns:a16="http://schemas.microsoft.com/office/drawing/2014/main" id="{49F53B17-A882-FA4D-8329-A111B2064D9A}"/>
              </a:ext>
            </a:extLst>
          </p:cNvPr>
          <p:cNvCxnSpPr>
            <a:cxnSpLocks/>
            <a:stCxn id="120" idx="3"/>
            <a:endCxn id="100" idx="1"/>
          </p:cNvCxnSpPr>
          <p:nvPr/>
        </p:nvCxnSpPr>
        <p:spPr>
          <a:xfrm flipV="1">
            <a:off x="6640939" y="2321004"/>
            <a:ext cx="3401747" cy="28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ttangolo 19">
            <a:extLst>
              <a:ext uri="{FF2B5EF4-FFF2-40B4-BE49-F238E27FC236}">
                <a16:creationId xmlns:a16="http://schemas.microsoft.com/office/drawing/2014/main" id="{D1299E4A-F453-F949-BB07-4C8ABC05BCD1}"/>
              </a:ext>
            </a:extLst>
          </p:cNvPr>
          <p:cNvSpPr/>
          <p:nvPr/>
        </p:nvSpPr>
        <p:spPr>
          <a:xfrm>
            <a:off x="7381200" y="2823550"/>
            <a:ext cx="1068735" cy="480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1D71B8"/>
                </a:solidFill>
              </a:rPr>
              <a:t>Arch. Info</a:t>
            </a:r>
          </a:p>
        </p:txBody>
      </p:sp>
      <p:cxnSp>
        <p:nvCxnSpPr>
          <p:cNvPr id="108" name="Connettore 2 24">
            <a:extLst>
              <a:ext uri="{FF2B5EF4-FFF2-40B4-BE49-F238E27FC236}">
                <a16:creationId xmlns:a16="http://schemas.microsoft.com/office/drawing/2014/main" id="{9ABF411C-DFDE-9342-8E93-D42515471FCE}"/>
              </a:ext>
            </a:extLst>
          </p:cNvPr>
          <p:cNvCxnSpPr>
            <a:cxnSpLocks/>
            <a:stCxn id="104" idx="2"/>
          </p:cNvCxnSpPr>
          <p:nvPr/>
        </p:nvCxnSpPr>
        <p:spPr>
          <a:xfrm>
            <a:off x="7915568" y="3304170"/>
            <a:ext cx="4909" cy="3012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34">
            <a:extLst>
              <a:ext uri="{FF2B5EF4-FFF2-40B4-BE49-F238E27FC236}">
                <a16:creationId xmlns:a16="http://schemas.microsoft.com/office/drawing/2014/main" id="{70412410-C2A1-9E44-B3CF-505F3982B1B7}"/>
              </a:ext>
            </a:extLst>
          </p:cNvPr>
          <p:cNvCxnSpPr>
            <a:cxnSpLocks/>
            <a:stCxn id="100" idx="2"/>
          </p:cNvCxnSpPr>
          <p:nvPr/>
        </p:nvCxnSpPr>
        <p:spPr>
          <a:xfrm flipH="1">
            <a:off x="10710655" y="2561314"/>
            <a:ext cx="6187" cy="1054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55">
            <a:extLst>
              <a:ext uri="{FF2B5EF4-FFF2-40B4-BE49-F238E27FC236}">
                <a16:creationId xmlns:a16="http://schemas.microsoft.com/office/drawing/2014/main" id="{A9845F56-5751-8844-B331-5BCC8DD4CB5C}"/>
              </a:ext>
            </a:extLst>
          </p:cNvPr>
          <p:cNvCxnSpPr>
            <a:cxnSpLocks/>
            <a:stCxn id="149" idx="2"/>
          </p:cNvCxnSpPr>
          <p:nvPr/>
        </p:nvCxnSpPr>
        <p:spPr>
          <a:xfrm flipH="1">
            <a:off x="9315162" y="3342827"/>
            <a:ext cx="1391" cy="262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tangolo 135">
            <a:extLst>
              <a:ext uri="{FF2B5EF4-FFF2-40B4-BE49-F238E27FC236}">
                <a16:creationId xmlns:a16="http://schemas.microsoft.com/office/drawing/2014/main" id="{8BBBDB5A-BC79-484E-B2BC-FC0C18D37067}"/>
              </a:ext>
            </a:extLst>
          </p:cNvPr>
          <p:cNvSpPr/>
          <p:nvPr/>
        </p:nvSpPr>
        <p:spPr>
          <a:xfrm>
            <a:off x="808079" y="4535560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6" name="Rettangolo 136">
            <a:extLst>
              <a:ext uri="{FF2B5EF4-FFF2-40B4-BE49-F238E27FC236}">
                <a16:creationId xmlns:a16="http://schemas.microsoft.com/office/drawing/2014/main" id="{A326F803-0179-8241-9E38-BA6CD2E41F3B}"/>
              </a:ext>
            </a:extLst>
          </p:cNvPr>
          <p:cNvSpPr/>
          <p:nvPr/>
        </p:nvSpPr>
        <p:spPr>
          <a:xfrm>
            <a:off x="808078" y="1840888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7" name="Rettangolo 137">
            <a:extLst>
              <a:ext uri="{FF2B5EF4-FFF2-40B4-BE49-F238E27FC236}">
                <a16:creationId xmlns:a16="http://schemas.microsoft.com/office/drawing/2014/main" id="{FEFA3EE4-707B-0F45-85A6-FF84E41FA171}"/>
              </a:ext>
            </a:extLst>
          </p:cNvPr>
          <p:cNvSpPr/>
          <p:nvPr/>
        </p:nvSpPr>
        <p:spPr>
          <a:xfrm>
            <a:off x="1933216" y="1840887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8" name="Rettangolo 138">
            <a:extLst>
              <a:ext uri="{FF2B5EF4-FFF2-40B4-BE49-F238E27FC236}">
                <a16:creationId xmlns:a16="http://schemas.microsoft.com/office/drawing/2014/main" id="{87362439-909C-3946-AECF-37E18E94947F}"/>
              </a:ext>
            </a:extLst>
          </p:cNvPr>
          <p:cNvSpPr/>
          <p:nvPr/>
        </p:nvSpPr>
        <p:spPr>
          <a:xfrm>
            <a:off x="3048992" y="1840002"/>
            <a:ext cx="1054389" cy="780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9" name="Rettangolo 132">
            <a:extLst>
              <a:ext uri="{FF2B5EF4-FFF2-40B4-BE49-F238E27FC236}">
                <a16:creationId xmlns:a16="http://schemas.microsoft.com/office/drawing/2014/main" id="{883AA198-B072-8F47-8CD4-8B04C9F40B1F}"/>
              </a:ext>
            </a:extLst>
          </p:cNvPr>
          <p:cNvSpPr/>
          <p:nvPr/>
        </p:nvSpPr>
        <p:spPr>
          <a:xfrm>
            <a:off x="3228780" y="2119205"/>
            <a:ext cx="694812" cy="4092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1D71B8"/>
                </a:solidFill>
              </a:rPr>
              <a:t>DSL</a:t>
            </a:r>
          </a:p>
        </p:txBody>
      </p:sp>
      <p:sp>
        <p:nvSpPr>
          <p:cNvPr id="120" name="Rettangolo 10">
            <a:extLst>
              <a:ext uri="{FF2B5EF4-FFF2-40B4-BE49-F238E27FC236}">
                <a16:creationId xmlns:a16="http://schemas.microsoft.com/office/drawing/2014/main" id="{82A90943-8702-C14F-9BA4-806A99CC5473}"/>
              </a:ext>
            </a:extLst>
          </p:cNvPr>
          <p:cNvSpPr/>
          <p:nvPr/>
        </p:nvSpPr>
        <p:spPr>
          <a:xfrm>
            <a:off x="5086927" y="2083533"/>
            <a:ext cx="1554013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MLIR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Compiler</a:t>
            </a:r>
          </a:p>
        </p:txBody>
      </p:sp>
      <p:sp>
        <p:nvSpPr>
          <p:cNvPr id="121" name="Rectangle: Rounded Corners 8">
            <a:extLst>
              <a:ext uri="{FF2B5EF4-FFF2-40B4-BE49-F238E27FC236}">
                <a16:creationId xmlns:a16="http://schemas.microsoft.com/office/drawing/2014/main" id="{C0EF759F-0715-DA4E-84FA-EC9829FDC23A}"/>
              </a:ext>
            </a:extLst>
          </p:cNvPr>
          <p:cNvSpPr/>
          <p:nvPr/>
        </p:nvSpPr>
        <p:spPr>
          <a:xfrm>
            <a:off x="3761575" y="2405681"/>
            <a:ext cx="733507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(embedded) DSLs 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22" name="Rettangolo 141">
            <a:extLst>
              <a:ext uri="{FF2B5EF4-FFF2-40B4-BE49-F238E27FC236}">
                <a16:creationId xmlns:a16="http://schemas.microsoft.com/office/drawing/2014/main" id="{D4BB7E19-ABC2-124C-B0BA-C221DEFE294B}"/>
              </a:ext>
            </a:extLst>
          </p:cNvPr>
          <p:cNvSpPr/>
          <p:nvPr/>
        </p:nvSpPr>
        <p:spPr>
          <a:xfrm>
            <a:off x="1939139" y="3633662"/>
            <a:ext cx="1054390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sp>
        <p:nvSpPr>
          <p:cNvPr id="125" name="Rectangle: Rounded Corners 39">
            <a:extLst>
              <a:ext uri="{FF2B5EF4-FFF2-40B4-BE49-F238E27FC236}">
                <a16:creationId xmlns:a16="http://schemas.microsoft.com/office/drawing/2014/main" id="{020FE4B5-45FF-7D43-8A07-954E499A7A49}"/>
              </a:ext>
            </a:extLst>
          </p:cNvPr>
          <p:cNvSpPr/>
          <p:nvPr/>
        </p:nvSpPr>
        <p:spPr>
          <a:xfrm>
            <a:off x="10430674" y="2908782"/>
            <a:ext cx="783751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Security/data requirements</a:t>
            </a:r>
          </a:p>
        </p:txBody>
      </p:sp>
      <p:sp>
        <p:nvSpPr>
          <p:cNvPr id="126" name="Rettangolo 164">
            <a:extLst>
              <a:ext uri="{FF2B5EF4-FFF2-40B4-BE49-F238E27FC236}">
                <a16:creationId xmlns:a16="http://schemas.microsoft.com/office/drawing/2014/main" id="{2972FB04-6E14-FC4F-A7F4-E9EF0D7A671D}"/>
              </a:ext>
            </a:extLst>
          </p:cNvPr>
          <p:cNvSpPr/>
          <p:nvPr/>
        </p:nvSpPr>
        <p:spPr>
          <a:xfrm>
            <a:off x="808078" y="5419251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28" name="Connettore 2 172">
            <a:extLst>
              <a:ext uri="{FF2B5EF4-FFF2-40B4-BE49-F238E27FC236}">
                <a16:creationId xmlns:a16="http://schemas.microsoft.com/office/drawing/2014/main" id="{D069E785-B38E-A143-AEB7-D7796F7A47CE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3923592" y="2323844"/>
            <a:ext cx="116333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78">
            <a:extLst>
              <a:ext uri="{FF2B5EF4-FFF2-40B4-BE49-F238E27FC236}">
                <a16:creationId xmlns:a16="http://schemas.microsoft.com/office/drawing/2014/main" id="{DBF37395-C5BF-DF40-8DA2-F899D6E00106}"/>
              </a:ext>
            </a:extLst>
          </p:cNvPr>
          <p:cNvCxnSpPr>
            <a:cxnSpLocks/>
            <a:stCxn id="118" idx="2"/>
            <a:endCxn id="174" idx="0"/>
          </p:cNvCxnSpPr>
          <p:nvPr/>
        </p:nvCxnSpPr>
        <p:spPr>
          <a:xfrm>
            <a:off x="3576187" y="2620684"/>
            <a:ext cx="5036" cy="10140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81">
            <a:extLst>
              <a:ext uri="{FF2B5EF4-FFF2-40B4-BE49-F238E27FC236}">
                <a16:creationId xmlns:a16="http://schemas.microsoft.com/office/drawing/2014/main" id="{12F9BF94-DD6F-674F-8847-B611B5D92BEA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2460411" y="2379251"/>
            <a:ext cx="5923" cy="1254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ttangolo 185">
            <a:extLst>
              <a:ext uri="{FF2B5EF4-FFF2-40B4-BE49-F238E27FC236}">
                <a16:creationId xmlns:a16="http://schemas.microsoft.com/office/drawing/2014/main" id="{B6D00235-8639-694E-8514-404190B2556B}"/>
              </a:ext>
            </a:extLst>
          </p:cNvPr>
          <p:cNvSpPr/>
          <p:nvPr/>
        </p:nvSpPr>
        <p:spPr>
          <a:xfrm>
            <a:off x="808078" y="3631644"/>
            <a:ext cx="1054389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cxnSp>
        <p:nvCxnSpPr>
          <p:cNvPr id="132" name="Connettore 2 192">
            <a:extLst>
              <a:ext uri="{FF2B5EF4-FFF2-40B4-BE49-F238E27FC236}">
                <a16:creationId xmlns:a16="http://schemas.microsoft.com/office/drawing/2014/main" id="{330B32A9-9B9B-CD43-84E0-A758241320A1}"/>
              </a:ext>
            </a:extLst>
          </p:cNvPr>
          <p:cNvCxnSpPr>
            <a:cxnSpLocks/>
            <a:stCxn id="116" idx="2"/>
            <a:endCxn id="131" idx="0"/>
          </p:cNvCxnSpPr>
          <p:nvPr/>
        </p:nvCxnSpPr>
        <p:spPr>
          <a:xfrm>
            <a:off x="1335273" y="2379252"/>
            <a:ext cx="0" cy="125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203">
            <a:extLst>
              <a:ext uri="{FF2B5EF4-FFF2-40B4-BE49-F238E27FC236}">
                <a16:creationId xmlns:a16="http://schemas.microsoft.com/office/drawing/2014/main" id="{CBFFE91B-B699-854D-B702-AE49153F155B}"/>
              </a:ext>
            </a:extLst>
          </p:cNvPr>
          <p:cNvSpPr/>
          <p:nvPr/>
        </p:nvSpPr>
        <p:spPr>
          <a:xfrm>
            <a:off x="3083379" y="4554877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4" name="Rettangolo 204">
            <a:extLst>
              <a:ext uri="{FF2B5EF4-FFF2-40B4-BE49-F238E27FC236}">
                <a16:creationId xmlns:a16="http://schemas.microsoft.com/office/drawing/2014/main" id="{F655D25D-A2B3-BC4E-B2E1-72C2D942445C}"/>
              </a:ext>
            </a:extLst>
          </p:cNvPr>
          <p:cNvSpPr/>
          <p:nvPr/>
        </p:nvSpPr>
        <p:spPr>
          <a:xfrm>
            <a:off x="1943938" y="4554878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5" name="Rettangolo 214">
            <a:extLst>
              <a:ext uri="{FF2B5EF4-FFF2-40B4-BE49-F238E27FC236}">
                <a16:creationId xmlns:a16="http://schemas.microsoft.com/office/drawing/2014/main" id="{A5419913-3F2A-1B4B-947C-1F33B0E3B6CC}"/>
              </a:ext>
            </a:extLst>
          </p:cNvPr>
          <p:cNvSpPr/>
          <p:nvPr/>
        </p:nvSpPr>
        <p:spPr>
          <a:xfrm>
            <a:off x="1943938" y="5418814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36" name="Rettangolo 215">
            <a:extLst>
              <a:ext uri="{FF2B5EF4-FFF2-40B4-BE49-F238E27FC236}">
                <a16:creationId xmlns:a16="http://schemas.microsoft.com/office/drawing/2014/main" id="{49040C50-FCC0-4C46-B41A-7B1C89A4AB9E}"/>
              </a:ext>
            </a:extLst>
          </p:cNvPr>
          <p:cNvSpPr/>
          <p:nvPr/>
        </p:nvSpPr>
        <p:spPr>
          <a:xfrm>
            <a:off x="3081210" y="5422420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37" name="Connettore 2 216">
            <a:extLst>
              <a:ext uri="{FF2B5EF4-FFF2-40B4-BE49-F238E27FC236}">
                <a16:creationId xmlns:a16="http://schemas.microsoft.com/office/drawing/2014/main" id="{7351CBBF-15DC-054B-ACDE-EB2E2C4EB3F2}"/>
              </a:ext>
            </a:extLst>
          </p:cNvPr>
          <p:cNvCxnSpPr>
            <a:cxnSpLocks/>
            <a:stCxn id="131" idx="2"/>
            <a:endCxn id="115" idx="0"/>
          </p:cNvCxnSpPr>
          <p:nvPr/>
        </p:nvCxnSpPr>
        <p:spPr>
          <a:xfrm>
            <a:off x="1335273" y="4112264"/>
            <a:ext cx="0" cy="423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219">
            <a:extLst>
              <a:ext uri="{FF2B5EF4-FFF2-40B4-BE49-F238E27FC236}">
                <a16:creationId xmlns:a16="http://schemas.microsoft.com/office/drawing/2014/main" id="{69A47422-33D5-1E4A-B746-9C05B8529DB0}"/>
              </a:ext>
            </a:extLst>
          </p:cNvPr>
          <p:cNvCxnSpPr>
            <a:cxnSpLocks/>
            <a:stCxn id="115" idx="2"/>
            <a:endCxn id="126" idx="0"/>
          </p:cNvCxnSpPr>
          <p:nvPr/>
        </p:nvCxnSpPr>
        <p:spPr>
          <a:xfrm flipH="1">
            <a:off x="1333952" y="5016179"/>
            <a:ext cx="1321" cy="403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222">
            <a:extLst>
              <a:ext uri="{FF2B5EF4-FFF2-40B4-BE49-F238E27FC236}">
                <a16:creationId xmlns:a16="http://schemas.microsoft.com/office/drawing/2014/main" id="{092E8E81-4E76-1048-A6BF-FF894EE4E62B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 flipH="1">
            <a:off x="2469813" y="5035497"/>
            <a:ext cx="1320" cy="383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226">
            <a:extLst>
              <a:ext uri="{FF2B5EF4-FFF2-40B4-BE49-F238E27FC236}">
                <a16:creationId xmlns:a16="http://schemas.microsoft.com/office/drawing/2014/main" id="{559CAF6D-B338-2446-B3C7-86CE20E4EDE0}"/>
              </a:ext>
            </a:extLst>
          </p:cNvPr>
          <p:cNvCxnSpPr>
            <a:cxnSpLocks/>
            <a:stCxn id="122" idx="2"/>
            <a:endCxn id="134" idx="0"/>
          </p:cNvCxnSpPr>
          <p:nvPr/>
        </p:nvCxnSpPr>
        <p:spPr>
          <a:xfrm>
            <a:off x="2466334" y="4114282"/>
            <a:ext cx="4798" cy="440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229">
            <a:extLst>
              <a:ext uri="{FF2B5EF4-FFF2-40B4-BE49-F238E27FC236}">
                <a16:creationId xmlns:a16="http://schemas.microsoft.com/office/drawing/2014/main" id="{F14C7C23-F504-D342-8377-D767C8AE9260}"/>
              </a:ext>
            </a:extLst>
          </p:cNvPr>
          <p:cNvCxnSpPr>
            <a:cxnSpLocks/>
          </p:cNvCxnSpPr>
          <p:nvPr/>
        </p:nvCxnSpPr>
        <p:spPr>
          <a:xfrm>
            <a:off x="3589990" y="4102536"/>
            <a:ext cx="4798" cy="4614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230">
            <a:extLst>
              <a:ext uri="{FF2B5EF4-FFF2-40B4-BE49-F238E27FC236}">
                <a16:creationId xmlns:a16="http://schemas.microsoft.com/office/drawing/2014/main" id="{F3C0B1B3-F0A2-D847-9DA9-8C5217505E1D}"/>
              </a:ext>
            </a:extLst>
          </p:cNvPr>
          <p:cNvCxnSpPr>
            <a:cxnSpLocks/>
            <a:stCxn id="133" idx="2"/>
            <a:endCxn id="136" idx="0"/>
          </p:cNvCxnSpPr>
          <p:nvPr/>
        </p:nvCxnSpPr>
        <p:spPr>
          <a:xfrm flipH="1">
            <a:off x="3607084" y="5035496"/>
            <a:ext cx="3489" cy="386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: Rounded Corners 39">
            <a:extLst>
              <a:ext uri="{FF2B5EF4-FFF2-40B4-BE49-F238E27FC236}">
                <a16:creationId xmlns:a16="http://schemas.microsoft.com/office/drawing/2014/main" id="{3164DA2F-5674-4B49-8DD4-DBBE1280342C}"/>
              </a:ext>
            </a:extLst>
          </p:cNvPr>
          <p:cNvSpPr/>
          <p:nvPr/>
        </p:nvSpPr>
        <p:spPr>
          <a:xfrm>
            <a:off x="848795" y="2908782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Untouched code</a:t>
            </a:r>
          </a:p>
        </p:txBody>
      </p:sp>
      <p:sp>
        <p:nvSpPr>
          <p:cNvPr id="144" name="Rectangle: Rounded Corners 39">
            <a:extLst>
              <a:ext uri="{FF2B5EF4-FFF2-40B4-BE49-F238E27FC236}">
                <a16:creationId xmlns:a16="http://schemas.microsoft.com/office/drawing/2014/main" id="{7555772E-EEE4-FB4B-BF23-5309FFA54980}"/>
              </a:ext>
            </a:extLst>
          </p:cNvPr>
          <p:cNvSpPr/>
          <p:nvPr/>
        </p:nvSpPr>
        <p:spPr>
          <a:xfrm>
            <a:off x="1993041" y="2896850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5" name="Rectangle: Rounded Corners 39">
            <a:extLst>
              <a:ext uri="{FF2B5EF4-FFF2-40B4-BE49-F238E27FC236}">
                <a16:creationId xmlns:a16="http://schemas.microsoft.com/office/drawing/2014/main" id="{9FAA59C4-961C-C949-AE58-77C32BE75E71}"/>
              </a:ext>
            </a:extLst>
          </p:cNvPr>
          <p:cNvSpPr/>
          <p:nvPr/>
        </p:nvSpPr>
        <p:spPr>
          <a:xfrm>
            <a:off x="3137286" y="3018098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6" name="Rectangle: Rounded Corners 8">
            <a:extLst>
              <a:ext uri="{FF2B5EF4-FFF2-40B4-BE49-F238E27FC236}">
                <a16:creationId xmlns:a16="http://schemas.microsoft.com/office/drawing/2014/main" id="{96338FF7-C846-E24B-924C-F16361FF7F4F}"/>
              </a:ext>
            </a:extLst>
          </p:cNvPr>
          <p:cNvSpPr/>
          <p:nvPr/>
        </p:nvSpPr>
        <p:spPr>
          <a:xfrm>
            <a:off x="4009653" y="1997850"/>
            <a:ext cx="840969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Encapsulated in functions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49" name="Rettangolo 77">
            <a:extLst>
              <a:ext uri="{FF2B5EF4-FFF2-40B4-BE49-F238E27FC236}">
                <a16:creationId xmlns:a16="http://schemas.microsoft.com/office/drawing/2014/main" id="{77E41E82-EB9F-9940-BBBB-7333DC2D185E}"/>
              </a:ext>
            </a:extLst>
          </p:cNvPr>
          <p:cNvSpPr/>
          <p:nvPr/>
        </p:nvSpPr>
        <p:spPr>
          <a:xfrm>
            <a:off x="8782185" y="2804463"/>
            <a:ext cx="1068735" cy="5383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1D71B8"/>
                </a:solidFill>
              </a:rPr>
              <a:t>Mem</a:t>
            </a:r>
            <a:r>
              <a:rPr lang="it-IT" sz="1600" b="1" dirty="0">
                <a:solidFill>
                  <a:srgbClr val="1D71B8"/>
                </a:solidFill>
              </a:rPr>
              <a:t>. Info</a:t>
            </a:r>
          </a:p>
        </p:txBody>
      </p:sp>
      <p:sp>
        <p:nvSpPr>
          <p:cNvPr id="150" name="Rectangle: Rounded Corners 39">
            <a:extLst>
              <a:ext uri="{FF2B5EF4-FFF2-40B4-BE49-F238E27FC236}">
                <a16:creationId xmlns:a16="http://schemas.microsoft.com/office/drawing/2014/main" id="{CDB772CE-C175-2B4D-9C30-6AE8E764B7E2}"/>
              </a:ext>
            </a:extLst>
          </p:cNvPr>
          <p:cNvSpPr/>
          <p:nvPr/>
        </p:nvSpPr>
        <p:spPr>
          <a:xfrm>
            <a:off x="9447316" y="2710058"/>
            <a:ext cx="807209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Security/data requirements</a:t>
            </a:r>
          </a:p>
        </p:txBody>
      </p:sp>
      <p:cxnSp>
        <p:nvCxnSpPr>
          <p:cNvPr id="151" name="Connettore 2 331">
            <a:extLst>
              <a:ext uri="{FF2B5EF4-FFF2-40B4-BE49-F238E27FC236}">
                <a16:creationId xmlns:a16="http://schemas.microsoft.com/office/drawing/2014/main" id="{BB979C45-E5EB-5B40-95A7-F20E16BD4000}"/>
              </a:ext>
            </a:extLst>
          </p:cNvPr>
          <p:cNvCxnSpPr>
            <a:cxnSpLocks/>
            <a:endCxn id="149" idx="0"/>
          </p:cNvCxnSpPr>
          <p:nvPr/>
        </p:nvCxnSpPr>
        <p:spPr>
          <a:xfrm>
            <a:off x="9307571" y="2327868"/>
            <a:ext cx="8982" cy="4765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: Rounded Corners 39">
            <a:extLst>
              <a:ext uri="{FF2B5EF4-FFF2-40B4-BE49-F238E27FC236}">
                <a16:creationId xmlns:a16="http://schemas.microsoft.com/office/drawing/2014/main" id="{6ADFD253-430D-C847-A148-7ECE657561AF}"/>
              </a:ext>
            </a:extLst>
          </p:cNvPr>
          <p:cNvSpPr/>
          <p:nvPr/>
        </p:nvSpPr>
        <p:spPr>
          <a:xfrm>
            <a:off x="9060314" y="2371619"/>
            <a:ext cx="841007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Memory access patterns</a:t>
            </a:r>
          </a:p>
        </p:txBody>
      </p:sp>
      <p:cxnSp>
        <p:nvCxnSpPr>
          <p:cNvPr id="153" name="Connettore 2 351">
            <a:extLst>
              <a:ext uri="{FF2B5EF4-FFF2-40B4-BE49-F238E27FC236}">
                <a16:creationId xmlns:a16="http://schemas.microsoft.com/office/drawing/2014/main" id="{1987BB61-F876-D546-BB21-A332F31C429D}"/>
              </a:ext>
            </a:extLst>
          </p:cNvPr>
          <p:cNvCxnSpPr>
            <a:cxnSpLocks/>
            <a:endCxn id="104" idx="0"/>
          </p:cNvCxnSpPr>
          <p:nvPr/>
        </p:nvCxnSpPr>
        <p:spPr>
          <a:xfrm>
            <a:off x="7913469" y="2320461"/>
            <a:ext cx="2099" cy="503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: Rounded Corners 39">
            <a:extLst>
              <a:ext uri="{FF2B5EF4-FFF2-40B4-BE49-F238E27FC236}">
                <a16:creationId xmlns:a16="http://schemas.microsoft.com/office/drawing/2014/main" id="{1E4743A1-C744-3547-BF60-B3C9EF793C8C}"/>
              </a:ext>
            </a:extLst>
          </p:cNvPr>
          <p:cNvSpPr/>
          <p:nvPr/>
        </p:nvSpPr>
        <p:spPr>
          <a:xfrm>
            <a:off x="7826661" y="2393554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IP requirements</a:t>
            </a:r>
          </a:p>
        </p:txBody>
      </p:sp>
      <p:sp>
        <p:nvSpPr>
          <p:cNvPr id="155" name="Rettangolo 356">
            <a:extLst>
              <a:ext uri="{FF2B5EF4-FFF2-40B4-BE49-F238E27FC236}">
                <a16:creationId xmlns:a16="http://schemas.microsoft.com/office/drawing/2014/main" id="{4FC2AA20-249E-DD4D-90A1-1D0F7EE270F9}"/>
              </a:ext>
            </a:extLst>
          </p:cNvPr>
          <p:cNvSpPr/>
          <p:nvPr/>
        </p:nvSpPr>
        <p:spPr>
          <a:xfrm>
            <a:off x="5086926" y="13137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cxnSp>
        <p:nvCxnSpPr>
          <p:cNvPr id="167" name="Connettore 2 169">
            <a:extLst>
              <a:ext uri="{FF2B5EF4-FFF2-40B4-BE49-F238E27FC236}">
                <a16:creationId xmlns:a16="http://schemas.microsoft.com/office/drawing/2014/main" id="{F70FECF8-9CD4-D94B-912C-822DF4A45233}"/>
              </a:ext>
            </a:extLst>
          </p:cNvPr>
          <p:cNvCxnSpPr>
            <a:cxnSpLocks/>
            <a:stCxn id="120" idx="2"/>
          </p:cNvCxnSpPr>
          <p:nvPr/>
        </p:nvCxnSpPr>
        <p:spPr>
          <a:xfrm flipH="1">
            <a:off x="4102063" y="2564153"/>
            <a:ext cx="1761870" cy="1140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: Rounded Corners 39">
            <a:extLst>
              <a:ext uri="{FF2B5EF4-FFF2-40B4-BE49-F238E27FC236}">
                <a16:creationId xmlns:a16="http://schemas.microsoft.com/office/drawing/2014/main" id="{E7E7E476-E17C-3C45-A51F-F19BCF766A96}"/>
              </a:ext>
            </a:extLst>
          </p:cNvPr>
          <p:cNvSpPr/>
          <p:nvPr/>
        </p:nvSpPr>
        <p:spPr>
          <a:xfrm>
            <a:off x="4344666" y="3166945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Code variants</a:t>
            </a:r>
          </a:p>
        </p:txBody>
      </p:sp>
      <p:sp>
        <p:nvSpPr>
          <p:cNvPr id="174" name="Rettangolo 184">
            <a:extLst>
              <a:ext uri="{FF2B5EF4-FFF2-40B4-BE49-F238E27FC236}">
                <a16:creationId xmlns:a16="http://schemas.microsoft.com/office/drawing/2014/main" id="{4869D3DF-61D1-1F49-B102-99EFC204ECF0}"/>
              </a:ext>
            </a:extLst>
          </p:cNvPr>
          <p:cNvSpPr/>
          <p:nvPr/>
        </p:nvSpPr>
        <p:spPr>
          <a:xfrm>
            <a:off x="3055349" y="3634755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1D71B8"/>
                </a:solidFill>
              </a:rPr>
              <a:t>Updated</a:t>
            </a:r>
            <a:r>
              <a:rPr lang="it-IT" sz="1600" b="1" dirty="0">
                <a:solidFill>
                  <a:srgbClr val="1D71B8"/>
                </a:solidFill>
              </a:rPr>
              <a:t> code</a:t>
            </a:r>
          </a:p>
        </p:txBody>
      </p:sp>
      <p:sp>
        <p:nvSpPr>
          <p:cNvPr id="91" name="Rettangolo 356">
            <a:extLst>
              <a:ext uri="{FF2B5EF4-FFF2-40B4-BE49-F238E27FC236}">
                <a16:creationId xmlns:a16="http://schemas.microsoft.com/office/drawing/2014/main" id="{14EB5413-88CF-2B4F-B6E5-6909A8219F97}"/>
              </a:ext>
            </a:extLst>
          </p:cNvPr>
          <p:cNvSpPr/>
          <p:nvPr/>
        </p:nvSpPr>
        <p:spPr>
          <a:xfrm>
            <a:off x="5239326" y="14661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92" name="Rettangolo 356">
            <a:extLst>
              <a:ext uri="{FF2B5EF4-FFF2-40B4-BE49-F238E27FC236}">
                <a16:creationId xmlns:a16="http://schemas.microsoft.com/office/drawing/2014/main" id="{B9905157-793C-8D45-ACE1-480B66DF4CE7}"/>
              </a:ext>
            </a:extLst>
          </p:cNvPr>
          <p:cNvSpPr/>
          <p:nvPr/>
        </p:nvSpPr>
        <p:spPr>
          <a:xfrm>
            <a:off x="5391726" y="16185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943C97-8368-9A4C-85B0-6C045B2E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8" y="1028691"/>
            <a:ext cx="1806069" cy="667998"/>
          </a:xfrm>
          <a:prstGeom prst="rect">
            <a:avLst/>
          </a:prstGeom>
        </p:spPr>
      </p:pic>
      <p:sp>
        <p:nvSpPr>
          <p:cNvPr id="78" name="Rettangolo 7">
            <a:extLst>
              <a:ext uri="{FF2B5EF4-FFF2-40B4-BE49-F238E27FC236}">
                <a16:creationId xmlns:a16="http://schemas.microsoft.com/office/drawing/2014/main" id="{2AB351BF-CCB4-4542-9033-FE9E4BBE7715}"/>
              </a:ext>
            </a:extLst>
          </p:cNvPr>
          <p:cNvSpPr/>
          <p:nvPr/>
        </p:nvSpPr>
        <p:spPr>
          <a:xfrm>
            <a:off x="10042686" y="3615633"/>
            <a:ext cx="1335938" cy="45968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HLS </a:t>
            </a:r>
            <a:r>
              <a:rPr lang="it-IT" sz="1400" b="1" dirty="0">
                <a:solidFill>
                  <a:schemeClr val="bg1"/>
                </a:solidFill>
              </a:rPr>
              <a:t>(</a:t>
            </a:r>
            <a:r>
              <a:rPr lang="it-IT" sz="1400" b="1" dirty="0" err="1">
                <a:solidFill>
                  <a:schemeClr val="bg1"/>
                </a:solidFill>
              </a:rPr>
              <a:t>Bambu</a:t>
            </a:r>
            <a:r>
              <a:rPr lang="it-IT" sz="1400" b="1" dirty="0">
                <a:solidFill>
                  <a:schemeClr val="bg1"/>
                </a:solidFill>
              </a:rPr>
              <a:t>/</a:t>
            </a:r>
            <a:r>
              <a:rPr lang="it-IT" sz="1400" b="1" dirty="0" err="1">
                <a:solidFill>
                  <a:schemeClr val="bg1"/>
                </a:solidFill>
              </a:rPr>
              <a:t>Vitis</a:t>
            </a:r>
            <a:r>
              <a:rPr lang="it-I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9" name="Rettangolo 21">
            <a:extLst>
              <a:ext uri="{FF2B5EF4-FFF2-40B4-BE49-F238E27FC236}">
                <a16:creationId xmlns:a16="http://schemas.microsoft.com/office/drawing/2014/main" id="{F672737E-2C1B-0E4D-9346-77A2E742C36D}"/>
              </a:ext>
            </a:extLst>
          </p:cNvPr>
          <p:cNvSpPr/>
          <p:nvPr/>
        </p:nvSpPr>
        <p:spPr>
          <a:xfrm>
            <a:off x="8649823" y="3605438"/>
            <a:ext cx="1330678" cy="49120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Mem</a:t>
            </a:r>
            <a:r>
              <a:rPr lang="it-IT" sz="1600" b="1" dirty="0">
                <a:solidFill>
                  <a:schemeClr val="bg1"/>
                </a:solidFill>
              </a:rPr>
              <a:t>. Gen. (</a:t>
            </a:r>
            <a:r>
              <a:rPr lang="it-IT" sz="1400" b="1" dirty="0" err="1">
                <a:solidFill>
                  <a:schemeClr val="bg1"/>
                </a:solidFill>
              </a:rPr>
              <a:t>Mnemosyne</a:t>
            </a:r>
            <a:r>
              <a:rPr lang="it-I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0" name="Rettangolo 22">
            <a:extLst>
              <a:ext uri="{FF2B5EF4-FFF2-40B4-BE49-F238E27FC236}">
                <a16:creationId xmlns:a16="http://schemas.microsoft.com/office/drawing/2014/main" id="{D7416B32-91DF-944F-A6C3-DD932C776A1F}"/>
              </a:ext>
            </a:extLst>
          </p:cNvPr>
          <p:cNvSpPr/>
          <p:nvPr/>
        </p:nvSpPr>
        <p:spPr>
          <a:xfrm>
            <a:off x="7254259" y="3605438"/>
            <a:ext cx="1332436" cy="49120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IP </a:t>
            </a:r>
            <a:r>
              <a:rPr lang="it-IT" sz="1600" b="1" dirty="0" err="1">
                <a:solidFill>
                  <a:schemeClr val="bg1"/>
                </a:solidFill>
              </a:rPr>
              <a:t>config</a:t>
            </a:r>
            <a:r>
              <a:rPr lang="it-IT" sz="1600" b="1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7" name="Connettore 2 169">
            <a:extLst>
              <a:ext uri="{FF2B5EF4-FFF2-40B4-BE49-F238E27FC236}">
                <a16:creationId xmlns:a16="http://schemas.microsoft.com/office/drawing/2014/main" id="{95D856D6-5249-EE4D-BA4E-D46623BAD7AC}"/>
              </a:ext>
            </a:extLst>
          </p:cNvPr>
          <p:cNvCxnSpPr>
            <a:cxnSpLocks/>
            <a:endCxn id="88" idx="0"/>
          </p:cNvCxnSpPr>
          <p:nvPr/>
        </p:nvCxnSpPr>
        <p:spPr>
          <a:xfrm flipH="1">
            <a:off x="5863933" y="2323844"/>
            <a:ext cx="777006" cy="1315058"/>
          </a:xfrm>
          <a:prstGeom prst="bentConnector4">
            <a:avLst>
              <a:gd name="adj1" fmla="val -26565"/>
              <a:gd name="adj2" fmla="val 5913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tangolo 75">
            <a:extLst>
              <a:ext uri="{FF2B5EF4-FFF2-40B4-BE49-F238E27FC236}">
                <a16:creationId xmlns:a16="http://schemas.microsoft.com/office/drawing/2014/main" id="{018E9F4A-D8B5-8443-9CA6-8449A82FEABC}"/>
              </a:ext>
            </a:extLst>
          </p:cNvPr>
          <p:cNvSpPr/>
          <p:nvPr/>
        </p:nvSpPr>
        <p:spPr>
          <a:xfrm>
            <a:off x="5086927" y="3638902"/>
            <a:ext cx="1554013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mARGOt</a:t>
            </a:r>
            <a:r>
              <a:rPr lang="it-IT" sz="1600" b="1" dirty="0">
                <a:solidFill>
                  <a:schemeClr val="bg1"/>
                </a:solidFill>
              </a:rPr>
              <a:t> generator</a:t>
            </a:r>
          </a:p>
        </p:txBody>
      </p:sp>
      <p:sp>
        <p:nvSpPr>
          <p:cNvPr id="89" name="Rectangle: Rounded Corners 39">
            <a:extLst>
              <a:ext uri="{FF2B5EF4-FFF2-40B4-BE49-F238E27FC236}">
                <a16:creationId xmlns:a16="http://schemas.microsoft.com/office/drawing/2014/main" id="{881AAFA2-BBB7-9949-9D83-86EB84A208C8}"/>
              </a:ext>
            </a:extLst>
          </p:cNvPr>
          <p:cNvSpPr/>
          <p:nvPr/>
        </p:nvSpPr>
        <p:spPr>
          <a:xfrm>
            <a:off x="6078682" y="2874620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Variants configuration</a:t>
            </a:r>
          </a:p>
        </p:txBody>
      </p: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51E46CC0-2495-5F4A-951C-AEB232AD6CC0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pic>
          <p:nvPicPr>
            <p:cNvPr id="93" name="Picture 4" descr="IBM Logo Artwork Files and Guidelines">
              <a:extLst>
                <a:ext uri="{FF2B5EF4-FFF2-40B4-BE49-F238E27FC236}">
                  <a16:creationId xmlns:a16="http://schemas.microsoft.com/office/drawing/2014/main" id="{0B572D43-4AFF-5F4F-9C65-D516C6FD3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8233474" y="136526"/>
              <a:ext cx="633577" cy="36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10" descr="Il logo dell'USI">
              <a:extLst>
                <a:ext uri="{FF2B5EF4-FFF2-40B4-BE49-F238E27FC236}">
                  <a16:creationId xmlns:a16="http://schemas.microsoft.com/office/drawing/2014/main" id="{5CB7E6F6-A1E5-5949-8261-EAEE266801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10041374" y="139236"/>
              <a:ext cx="446872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18">
              <a:extLst>
                <a:ext uri="{FF2B5EF4-FFF2-40B4-BE49-F238E27FC236}">
                  <a16:creationId xmlns:a16="http://schemas.microsoft.com/office/drawing/2014/main" id="{8C0EAF1C-B5C1-024A-B596-C04E9A84F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10779486" y="139236"/>
              <a:ext cx="432544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2">
              <a:extLst>
                <a:ext uri="{FF2B5EF4-FFF2-40B4-BE49-F238E27FC236}">
                  <a16:creationId xmlns:a16="http://schemas.microsoft.com/office/drawing/2014/main" id="{EB832BAC-8C97-114D-9114-31BDE7821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144" y="137060"/>
              <a:ext cx="435072" cy="43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AF99E9F0-6714-AE41-B470-0FA7E5820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6139" y="4688"/>
              <a:ext cx="1003678" cy="7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376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E4EB-7886-3547-A1FD-3F02D4E3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Hardware Compilation Flow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1BEC-209A-D24C-A90F-9709AC9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98" name="Rettangolo 9">
            <a:extLst>
              <a:ext uri="{FF2B5EF4-FFF2-40B4-BE49-F238E27FC236}">
                <a16:creationId xmlns:a16="http://schemas.microsoft.com/office/drawing/2014/main" id="{E5BBAA9B-D5D4-D442-87FF-B981133EABE3}"/>
              </a:ext>
            </a:extLst>
          </p:cNvPr>
          <p:cNvSpPr/>
          <p:nvPr/>
        </p:nvSpPr>
        <p:spPr>
          <a:xfrm>
            <a:off x="8387085" y="5230653"/>
            <a:ext cx="1834984" cy="8819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t-IT" sz="1600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99" name="Rettangolo 5">
            <a:extLst>
              <a:ext uri="{FF2B5EF4-FFF2-40B4-BE49-F238E27FC236}">
                <a16:creationId xmlns:a16="http://schemas.microsoft.com/office/drawing/2014/main" id="{2808B97E-D995-294D-AB65-B73E21B54F5F}"/>
              </a:ext>
            </a:extLst>
          </p:cNvPr>
          <p:cNvSpPr/>
          <p:nvPr/>
        </p:nvSpPr>
        <p:spPr>
          <a:xfrm>
            <a:off x="718900" y="935840"/>
            <a:ext cx="3497677" cy="1809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1600" b="1" dirty="0">
              <a:solidFill>
                <a:srgbClr val="C00000"/>
              </a:solidFill>
            </a:endParaRPr>
          </a:p>
          <a:p>
            <a:r>
              <a:rPr lang="it-IT" sz="1600" b="1" dirty="0" err="1">
                <a:solidFill>
                  <a:srgbClr val="C00000"/>
                </a:solidFill>
              </a:rPr>
              <a:t>HyperTools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00" name="Rettangolo 6">
            <a:extLst>
              <a:ext uri="{FF2B5EF4-FFF2-40B4-BE49-F238E27FC236}">
                <a16:creationId xmlns:a16="http://schemas.microsoft.com/office/drawing/2014/main" id="{44C42792-38F8-794F-B233-A5F8BC4A14FA}"/>
              </a:ext>
            </a:extLst>
          </p:cNvPr>
          <p:cNvSpPr/>
          <p:nvPr/>
        </p:nvSpPr>
        <p:spPr>
          <a:xfrm>
            <a:off x="10042686" y="2080694"/>
            <a:ext cx="1348312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Annotated</a:t>
            </a:r>
            <a:r>
              <a:rPr lang="it-IT" sz="1600" b="1" dirty="0">
                <a:solidFill>
                  <a:schemeClr val="tx1"/>
                </a:solidFill>
              </a:rPr>
              <a:t> C code / MLIR </a:t>
            </a:r>
          </a:p>
        </p:txBody>
      </p:sp>
      <p:sp>
        <p:nvSpPr>
          <p:cNvPr id="101" name="Rettangolo 7">
            <a:extLst>
              <a:ext uri="{FF2B5EF4-FFF2-40B4-BE49-F238E27FC236}">
                <a16:creationId xmlns:a16="http://schemas.microsoft.com/office/drawing/2014/main" id="{A49E6911-D1E0-4A43-A9B2-6F5D8D01E54B}"/>
              </a:ext>
            </a:extLst>
          </p:cNvPr>
          <p:cNvSpPr/>
          <p:nvPr/>
        </p:nvSpPr>
        <p:spPr>
          <a:xfrm>
            <a:off x="10042686" y="3615633"/>
            <a:ext cx="1335938" cy="45968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HLS </a:t>
            </a:r>
            <a:r>
              <a:rPr lang="it-IT" sz="1400" b="1" dirty="0">
                <a:solidFill>
                  <a:schemeClr val="bg1"/>
                </a:solidFill>
              </a:rPr>
              <a:t>(</a:t>
            </a:r>
            <a:r>
              <a:rPr lang="it-IT" sz="1400" b="1" dirty="0" err="1">
                <a:solidFill>
                  <a:schemeClr val="bg1"/>
                </a:solidFill>
              </a:rPr>
              <a:t>Bambu</a:t>
            </a:r>
            <a:r>
              <a:rPr lang="it-IT" sz="1400" b="1" dirty="0">
                <a:solidFill>
                  <a:schemeClr val="bg1"/>
                </a:solidFill>
              </a:rPr>
              <a:t>/</a:t>
            </a:r>
            <a:r>
              <a:rPr lang="it-IT" sz="1400" b="1" dirty="0" err="1">
                <a:solidFill>
                  <a:schemeClr val="bg1"/>
                </a:solidFill>
              </a:rPr>
              <a:t>Vitis</a:t>
            </a:r>
            <a:r>
              <a:rPr lang="it-I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2" name="Rettangolo 9">
            <a:extLst>
              <a:ext uri="{FF2B5EF4-FFF2-40B4-BE49-F238E27FC236}">
                <a16:creationId xmlns:a16="http://schemas.microsoft.com/office/drawing/2014/main" id="{98C935C9-63F2-8549-8D69-33B0E823885F}"/>
              </a:ext>
            </a:extLst>
          </p:cNvPr>
          <p:cNvSpPr/>
          <p:nvPr/>
        </p:nvSpPr>
        <p:spPr>
          <a:xfrm>
            <a:off x="8449935" y="5275596"/>
            <a:ext cx="1742365" cy="3329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HDL code (ROLE)</a:t>
            </a:r>
          </a:p>
          <a:p>
            <a:pPr algn="ctr"/>
            <a:r>
              <a:rPr lang="it-IT" sz="700" b="1" i="1" dirty="0">
                <a:solidFill>
                  <a:schemeClr val="tx1"/>
                </a:solidFill>
                <a:cs typeface="Calibri"/>
              </a:rPr>
              <a:t>User-</a:t>
            </a:r>
            <a:r>
              <a:rPr lang="it-IT" sz="700" b="1" i="1" dirty="0" err="1">
                <a:solidFill>
                  <a:schemeClr val="tx1"/>
                </a:solidFill>
                <a:cs typeface="Calibri"/>
              </a:rPr>
              <a:t>defined</a:t>
            </a:r>
            <a:endParaRPr lang="it-IT" sz="1100" b="1" i="1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03" name="Connettore 2 16">
            <a:extLst>
              <a:ext uri="{FF2B5EF4-FFF2-40B4-BE49-F238E27FC236}">
                <a16:creationId xmlns:a16="http://schemas.microsoft.com/office/drawing/2014/main" id="{49F53B17-A882-FA4D-8329-A111B2064D9A}"/>
              </a:ext>
            </a:extLst>
          </p:cNvPr>
          <p:cNvCxnSpPr>
            <a:cxnSpLocks/>
            <a:stCxn id="120" idx="3"/>
            <a:endCxn id="100" idx="1"/>
          </p:cNvCxnSpPr>
          <p:nvPr/>
        </p:nvCxnSpPr>
        <p:spPr>
          <a:xfrm flipV="1">
            <a:off x="6640939" y="2321004"/>
            <a:ext cx="3401747" cy="28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ttangolo 19">
            <a:extLst>
              <a:ext uri="{FF2B5EF4-FFF2-40B4-BE49-F238E27FC236}">
                <a16:creationId xmlns:a16="http://schemas.microsoft.com/office/drawing/2014/main" id="{D1299E4A-F453-F949-BB07-4C8ABC05BCD1}"/>
              </a:ext>
            </a:extLst>
          </p:cNvPr>
          <p:cNvSpPr/>
          <p:nvPr/>
        </p:nvSpPr>
        <p:spPr>
          <a:xfrm>
            <a:off x="7381200" y="2823550"/>
            <a:ext cx="1068735" cy="480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1D71B8"/>
                </a:solidFill>
              </a:rPr>
              <a:t>Arch. Info</a:t>
            </a:r>
          </a:p>
        </p:txBody>
      </p:sp>
      <p:sp>
        <p:nvSpPr>
          <p:cNvPr id="105" name="Rettangolo 21">
            <a:extLst>
              <a:ext uri="{FF2B5EF4-FFF2-40B4-BE49-F238E27FC236}">
                <a16:creationId xmlns:a16="http://schemas.microsoft.com/office/drawing/2014/main" id="{58158BF9-BA48-8747-A880-C2B21212D26D}"/>
              </a:ext>
            </a:extLst>
          </p:cNvPr>
          <p:cNvSpPr/>
          <p:nvPr/>
        </p:nvSpPr>
        <p:spPr>
          <a:xfrm>
            <a:off x="8649823" y="3605438"/>
            <a:ext cx="1330678" cy="49120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Mem</a:t>
            </a:r>
            <a:r>
              <a:rPr lang="it-IT" sz="1600" b="1" dirty="0">
                <a:solidFill>
                  <a:schemeClr val="bg1"/>
                </a:solidFill>
              </a:rPr>
              <a:t>. Gen. (</a:t>
            </a:r>
            <a:r>
              <a:rPr lang="it-IT" sz="1400" b="1" dirty="0" err="1">
                <a:solidFill>
                  <a:schemeClr val="bg1"/>
                </a:solidFill>
              </a:rPr>
              <a:t>Mnemosyne</a:t>
            </a:r>
            <a:r>
              <a:rPr lang="it-I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6" name="Rettangolo 22">
            <a:extLst>
              <a:ext uri="{FF2B5EF4-FFF2-40B4-BE49-F238E27FC236}">
                <a16:creationId xmlns:a16="http://schemas.microsoft.com/office/drawing/2014/main" id="{514D9ABC-E795-194D-BE02-E6230D1BF5B2}"/>
              </a:ext>
            </a:extLst>
          </p:cNvPr>
          <p:cNvSpPr/>
          <p:nvPr/>
        </p:nvSpPr>
        <p:spPr>
          <a:xfrm>
            <a:off x="7254259" y="3605438"/>
            <a:ext cx="1332436" cy="49120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IP </a:t>
            </a:r>
            <a:r>
              <a:rPr lang="it-IT" sz="1600" b="1" dirty="0" err="1">
                <a:solidFill>
                  <a:schemeClr val="bg1"/>
                </a:solidFill>
              </a:rPr>
              <a:t>config</a:t>
            </a:r>
            <a:r>
              <a:rPr lang="it-IT" sz="1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7" name="Rettangolo 23">
            <a:extLst>
              <a:ext uri="{FF2B5EF4-FFF2-40B4-BE49-F238E27FC236}">
                <a16:creationId xmlns:a16="http://schemas.microsoft.com/office/drawing/2014/main" id="{35785298-AB44-6340-AEE2-9B225693DABF}"/>
              </a:ext>
            </a:extLst>
          </p:cNvPr>
          <p:cNvSpPr/>
          <p:nvPr/>
        </p:nvSpPr>
        <p:spPr>
          <a:xfrm>
            <a:off x="8449935" y="4599756"/>
            <a:ext cx="1742365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System Integration (Olympus/</a:t>
            </a:r>
            <a:r>
              <a:rPr lang="it-IT" sz="1400" b="1" dirty="0" err="1">
                <a:solidFill>
                  <a:schemeClr val="bg1"/>
                </a:solidFill>
              </a:rPr>
              <a:t>cFDK</a:t>
            </a:r>
            <a:r>
              <a:rPr lang="it-IT" sz="14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08" name="Connettore 2 24">
            <a:extLst>
              <a:ext uri="{FF2B5EF4-FFF2-40B4-BE49-F238E27FC236}">
                <a16:creationId xmlns:a16="http://schemas.microsoft.com/office/drawing/2014/main" id="{9ABF411C-DFDE-9342-8E93-D42515471FCE}"/>
              </a:ext>
            </a:extLst>
          </p:cNvPr>
          <p:cNvCxnSpPr>
            <a:cxnSpLocks/>
            <a:stCxn id="104" idx="2"/>
            <a:endCxn id="106" idx="0"/>
          </p:cNvCxnSpPr>
          <p:nvPr/>
        </p:nvCxnSpPr>
        <p:spPr>
          <a:xfrm>
            <a:off x="7915568" y="3304170"/>
            <a:ext cx="4909" cy="3012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34">
            <a:extLst>
              <a:ext uri="{FF2B5EF4-FFF2-40B4-BE49-F238E27FC236}">
                <a16:creationId xmlns:a16="http://schemas.microsoft.com/office/drawing/2014/main" id="{70412410-C2A1-9E44-B3CF-505F3982B1B7}"/>
              </a:ext>
            </a:extLst>
          </p:cNvPr>
          <p:cNvCxnSpPr>
            <a:cxnSpLocks/>
            <a:stCxn id="100" idx="2"/>
            <a:endCxn id="101" idx="0"/>
          </p:cNvCxnSpPr>
          <p:nvPr/>
        </p:nvCxnSpPr>
        <p:spPr>
          <a:xfrm flipH="1">
            <a:off x="10710655" y="2561314"/>
            <a:ext cx="6187" cy="1054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37">
            <a:extLst>
              <a:ext uri="{FF2B5EF4-FFF2-40B4-BE49-F238E27FC236}">
                <a16:creationId xmlns:a16="http://schemas.microsoft.com/office/drawing/2014/main" id="{18745229-542E-C54C-8F93-EB2B6FB10F7A}"/>
              </a:ext>
            </a:extLst>
          </p:cNvPr>
          <p:cNvCxnSpPr>
            <a:cxnSpLocks/>
            <a:stCxn id="101" idx="2"/>
            <a:endCxn id="107" idx="3"/>
          </p:cNvCxnSpPr>
          <p:nvPr/>
        </p:nvCxnSpPr>
        <p:spPr>
          <a:xfrm rot="5400000">
            <a:off x="10069107" y="4198517"/>
            <a:ext cx="764743" cy="51835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40">
            <a:extLst>
              <a:ext uri="{FF2B5EF4-FFF2-40B4-BE49-F238E27FC236}">
                <a16:creationId xmlns:a16="http://schemas.microsoft.com/office/drawing/2014/main" id="{F47586DE-ADE5-644D-9B31-DA78287526BB}"/>
              </a:ext>
            </a:extLst>
          </p:cNvPr>
          <p:cNvCxnSpPr>
            <a:cxnSpLocks/>
            <a:stCxn id="107" idx="2"/>
            <a:endCxn id="102" idx="0"/>
          </p:cNvCxnSpPr>
          <p:nvPr/>
        </p:nvCxnSpPr>
        <p:spPr>
          <a:xfrm>
            <a:off x="9314504" y="5080375"/>
            <a:ext cx="3307" cy="137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45">
            <a:extLst>
              <a:ext uri="{FF2B5EF4-FFF2-40B4-BE49-F238E27FC236}">
                <a16:creationId xmlns:a16="http://schemas.microsoft.com/office/drawing/2014/main" id="{54A336BC-9ECE-A946-948E-5D9DAA4976C2}"/>
              </a:ext>
            </a:extLst>
          </p:cNvPr>
          <p:cNvCxnSpPr>
            <a:cxnSpLocks/>
            <a:stCxn id="105" idx="2"/>
            <a:endCxn id="107" idx="0"/>
          </p:cNvCxnSpPr>
          <p:nvPr/>
        </p:nvCxnSpPr>
        <p:spPr>
          <a:xfrm>
            <a:off x="9315162" y="4096647"/>
            <a:ext cx="5957" cy="503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48">
            <a:extLst>
              <a:ext uri="{FF2B5EF4-FFF2-40B4-BE49-F238E27FC236}">
                <a16:creationId xmlns:a16="http://schemas.microsoft.com/office/drawing/2014/main" id="{DACFB547-1A10-D748-B1EF-81F8DDF5CB78}"/>
              </a:ext>
            </a:extLst>
          </p:cNvPr>
          <p:cNvCxnSpPr>
            <a:cxnSpLocks/>
            <a:stCxn id="106" idx="2"/>
            <a:endCxn id="107" idx="1"/>
          </p:cNvCxnSpPr>
          <p:nvPr/>
        </p:nvCxnSpPr>
        <p:spPr>
          <a:xfrm rot="16200000" flipH="1">
            <a:off x="7813498" y="4203627"/>
            <a:ext cx="743419" cy="52945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55">
            <a:extLst>
              <a:ext uri="{FF2B5EF4-FFF2-40B4-BE49-F238E27FC236}">
                <a16:creationId xmlns:a16="http://schemas.microsoft.com/office/drawing/2014/main" id="{A9845F56-5751-8844-B331-5BCC8DD4CB5C}"/>
              </a:ext>
            </a:extLst>
          </p:cNvPr>
          <p:cNvCxnSpPr>
            <a:cxnSpLocks/>
            <a:stCxn id="149" idx="2"/>
            <a:endCxn id="105" idx="0"/>
          </p:cNvCxnSpPr>
          <p:nvPr/>
        </p:nvCxnSpPr>
        <p:spPr>
          <a:xfrm flipH="1">
            <a:off x="9315162" y="3342827"/>
            <a:ext cx="1391" cy="262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tangolo 135">
            <a:extLst>
              <a:ext uri="{FF2B5EF4-FFF2-40B4-BE49-F238E27FC236}">
                <a16:creationId xmlns:a16="http://schemas.microsoft.com/office/drawing/2014/main" id="{8BBBDB5A-BC79-484E-B2BC-FC0C18D37067}"/>
              </a:ext>
            </a:extLst>
          </p:cNvPr>
          <p:cNvSpPr/>
          <p:nvPr/>
        </p:nvSpPr>
        <p:spPr>
          <a:xfrm>
            <a:off x="808079" y="4535560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6" name="Rettangolo 136">
            <a:extLst>
              <a:ext uri="{FF2B5EF4-FFF2-40B4-BE49-F238E27FC236}">
                <a16:creationId xmlns:a16="http://schemas.microsoft.com/office/drawing/2014/main" id="{A326F803-0179-8241-9E38-BA6CD2E41F3B}"/>
              </a:ext>
            </a:extLst>
          </p:cNvPr>
          <p:cNvSpPr/>
          <p:nvPr/>
        </p:nvSpPr>
        <p:spPr>
          <a:xfrm>
            <a:off x="808078" y="1840888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7" name="Rettangolo 137">
            <a:extLst>
              <a:ext uri="{FF2B5EF4-FFF2-40B4-BE49-F238E27FC236}">
                <a16:creationId xmlns:a16="http://schemas.microsoft.com/office/drawing/2014/main" id="{FEFA3EE4-707B-0F45-85A6-FF84E41FA171}"/>
              </a:ext>
            </a:extLst>
          </p:cNvPr>
          <p:cNvSpPr/>
          <p:nvPr/>
        </p:nvSpPr>
        <p:spPr>
          <a:xfrm>
            <a:off x="1933216" y="1840887"/>
            <a:ext cx="1054389" cy="538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8" name="Rettangolo 138">
            <a:extLst>
              <a:ext uri="{FF2B5EF4-FFF2-40B4-BE49-F238E27FC236}">
                <a16:creationId xmlns:a16="http://schemas.microsoft.com/office/drawing/2014/main" id="{87362439-909C-3946-AECF-37E18E94947F}"/>
              </a:ext>
            </a:extLst>
          </p:cNvPr>
          <p:cNvSpPr/>
          <p:nvPr/>
        </p:nvSpPr>
        <p:spPr>
          <a:xfrm>
            <a:off x="3048992" y="1840002"/>
            <a:ext cx="1054389" cy="780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Job Code</a:t>
            </a:r>
          </a:p>
        </p:txBody>
      </p:sp>
      <p:sp>
        <p:nvSpPr>
          <p:cNvPr id="119" name="Rettangolo 132">
            <a:extLst>
              <a:ext uri="{FF2B5EF4-FFF2-40B4-BE49-F238E27FC236}">
                <a16:creationId xmlns:a16="http://schemas.microsoft.com/office/drawing/2014/main" id="{883AA198-B072-8F47-8CD4-8B04C9F40B1F}"/>
              </a:ext>
            </a:extLst>
          </p:cNvPr>
          <p:cNvSpPr/>
          <p:nvPr/>
        </p:nvSpPr>
        <p:spPr>
          <a:xfrm>
            <a:off x="3228780" y="2119205"/>
            <a:ext cx="694812" cy="4092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1D71B8"/>
                </a:solidFill>
              </a:rPr>
              <a:t>DSL</a:t>
            </a:r>
          </a:p>
        </p:txBody>
      </p:sp>
      <p:sp>
        <p:nvSpPr>
          <p:cNvPr id="120" name="Rettangolo 10">
            <a:extLst>
              <a:ext uri="{FF2B5EF4-FFF2-40B4-BE49-F238E27FC236}">
                <a16:creationId xmlns:a16="http://schemas.microsoft.com/office/drawing/2014/main" id="{82A90943-8702-C14F-9BA4-806A99CC5473}"/>
              </a:ext>
            </a:extLst>
          </p:cNvPr>
          <p:cNvSpPr/>
          <p:nvPr/>
        </p:nvSpPr>
        <p:spPr>
          <a:xfrm>
            <a:off x="5086927" y="2083533"/>
            <a:ext cx="1554013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MLIR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Compiler</a:t>
            </a:r>
          </a:p>
        </p:txBody>
      </p:sp>
      <p:sp>
        <p:nvSpPr>
          <p:cNvPr id="121" name="Rectangle: Rounded Corners 8">
            <a:extLst>
              <a:ext uri="{FF2B5EF4-FFF2-40B4-BE49-F238E27FC236}">
                <a16:creationId xmlns:a16="http://schemas.microsoft.com/office/drawing/2014/main" id="{C0EF759F-0715-DA4E-84FA-EC9829FDC23A}"/>
              </a:ext>
            </a:extLst>
          </p:cNvPr>
          <p:cNvSpPr/>
          <p:nvPr/>
        </p:nvSpPr>
        <p:spPr>
          <a:xfrm>
            <a:off x="3761575" y="2405681"/>
            <a:ext cx="733507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(embedded) DSLs 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22" name="Rettangolo 141">
            <a:extLst>
              <a:ext uri="{FF2B5EF4-FFF2-40B4-BE49-F238E27FC236}">
                <a16:creationId xmlns:a16="http://schemas.microsoft.com/office/drawing/2014/main" id="{D4BB7E19-ABC2-124C-B0BA-C221DEFE294B}"/>
              </a:ext>
            </a:extLst>
          </p:cNvPr>
          <p:cNvSpPr/>
          <p:nvPr/>
        </p:nvSpPr>
        <p:spPr>
          <a:xfrm>
            <a:off x="1939139" y="3633662"/>
            <a:ext cx="1054390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sp>
        <p:nvSpPr>
          <p:cNvPr id="123" name="Rettangolo 157">
            <a:extLst>
              <a:ext uri="{FF2B5EF4-FFF2-40B4-BE49-F238E27FC236}">
                <a16:creationId xmlns:a16="http://schemas.microsoft.com/office/drawing/2014/main" id="{A21D2EB3-F658-3B4B-810A-5E3E1AEF3BBD}"/>
              </a:ext>
            </a:extLst>
          </p:cNvPr>
          <p:cNvSpPr/>
          <p:nvPr/>
        </p:nvSpPr>
        <p:spPr>
          <a:xfrm>
            <a:off x="6589954" y="5460019"/>
            <a:ext cx="1554013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FPGA </a:t>
            </a:r>
            <a:r>
              <a:rPr lang="it-IT" sz="1600" b="1" dirty="0" err="1">
                <a:solidFill>
                  <a:schemeClr val="tx1"/>
                </a:solidFill>
              </a:rPr>
              <a:t>tools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24" name="Rettangolo 160">
            <a:extLst>
              <a:ext uri="{FF2B5EF4-FFF2-40B4-BE49-F238E27FC236}">
                <a16:creationId xmlns:a16="http://schemas.microsoft.com/office/drawing/2014/main" id="{B391D13E-8B72-5D4D-A960-74BFD2B4A54C}"/>
              </a:ext>
            </a:extLst>
          </p:cNvPr>
          <p:cNvSpPr/>
          <p:nvPr/>
        </p:nvSpPr>
        <p:spPr>
          <a:xfrm>
            <a:off x="4771634" y="5460332"/>
            <a:ext cx="1512352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bitstreams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25" name="Rectangle: Rounded Corners 39">
            <a:extLst>
              <a:ext uri="{FF2B5EF4-FFF2-40B4-BE49-F238E27FC236}">
                <a16:creationId xmlns:a16="http://schemas.microsoft.com/office/drawing/2014/main" id="{020FE4B5-45FF-7D43-8A07-954E499A7A49}"/>
              </a:ext>
            </a:extLst>
          </p:cNvPr>
          <p:cNvSpPr/>
          <p:nvPr/>
        </p:nvSpPr>
        <p:spPr>
          <a:xfrm>
            <a:off x="10430674" y="2908782"/>
            <a:ext cx="783751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Security/data requirements</a:t>
            </a:r>
          </a:p>
        </p:txBody>
      </p:sp>
      <p:sp>
        <p:nvSpPr>
          <p:cNvPr id="126" name="Rettangolo 164">
            <a:extLst>
              <a:ext uri="{FF2B5EF4-FFF2-40B4-BE49-F238E27FC236}">
                <a16:creationId xmlns:a16="http://schemas.microsoft.com/office/drawing/2014/main" id="{2972FB04-6E14-FC4F-A7F4-E9EF0D7A671D}"/>
              </a:ext>
            </a:extLst>
          </p:cNvPr>
          <p:cNvSpPr/>
          <p:nvPr/>
        </p:nvSpPr>
        <p:spPr>
          <a:xfrm>
            <a:off x="808078" y="5419251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27" name="Connettore 2 169">
            <a:extLst>
              <a:ext uri="{FF2B5EF4-FFF2-40B4-BE49-F238E27FC236}">
                <a16:creationId xmlns:a16="http://schemas.microsoft.com/office/drawing/2014/main" id="{687B0D5D-3904-8C4A-927F-4801A049F05E}"/>
              </a:ext>
            </a:extLst>
          </p:cNvPr>
          <p:cNvCxnSpPr>
            <a:cxnSpLocks/>
            <a:stCxn id="120" idx="3"/>
            <a:endCxn id="164" idx="0"/>
          </p:cNvCxnSpPr>
          <p:nvPr/>
        </p:nvCxnSpPr>
        <p:spPr>
          <a:xfrm flipH="1">
            <a:off x="5863933" y="2323844"/>
            <a:ext cx="777006" cy="1315058"/>
          </a:xfrm>
          <a:prstGeom prst="bentConnector4">
            <a:avLst>
              <a:gd name="adj1" fmla="val -26565"/>
              <a:gd name="adj2" fmla="val 5913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2 172">
            <a:extLst>
              <a:ext uri="{FF2B5EF4-FFF2-40B4-BE49-F238E27FC236}">
                <a16:creationId xmlns:a16="http://schemas.microsoft.com/office/drawing/2014/main" id="{D069E785-B38E-A143-AEB7-D7796F7A47CE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3923592" y="2323844"/>
            <a:ext cx="116333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78">
            <a:extLst>
              <a:ext uri="{FF2B5EF4-FFF2-40B4-BE49-F238E27FC236}">
                <a16:creationId xmlns:a16="http://schemas.microsoft.com/office/drawing/2014/main" id="{DBF37395-C5BF-DF40-8DA2-F899D6E00106}"/>
              </a:ext>
            </a:extLst>
          </p:cNvPr>
          <p:cNvCxnSpPr>
            <a:cxnSpLocks/>
            <a:stCxn id="118" idx="2"/>
            <a:endCxn id="174" idx="0"/>
          </p:cNvCxnSpPr>
          <p:nvPr/>
        </p:nvCxnSpPr>
        <p:spPr>
          <a:xfrm>
            <a:off x="3576187" y="2620684"/>
            <a:ext cx="5036" cy="10140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81">
            <a:extLst>
              <a:ext uri="{FF2B5EF4-FFF2-40B4-BE49-F238E27FC236}">
                <a16:creationId xmlns:a16="http://schemas.microsoft.com/office/drawing/2014/main" id="{12F9BF94-DD6F-674F-8847-B611B5D92BEA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2460411" y="2379251"/>
            <a:ext cx="5923" cy="1254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ttangolo 185">
            <a:extLst>
              <a:ext uri="{FF2B5EF4-FFF2-40B4-BE49-F238E27FC236}">
                <a16:creationId xmlns:a16="http://schemas.microsoft.com/office/drawing/2014/main" id="{B6D00235-8639-694E-8514-404190B2556B}"/>
              </a:ext>
            </a:extLst>
          </p:cNvPr>
          <p:cNvSpPr/>
          <p:nvPr/>
        </p:nvSpPr>
        <p:spPr>
          <a:xfrm>
            <a:off x="808078" y="3631644"/>
            <a:ext cx="1054389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Job Code</a:t>
            </a:r>
          </a:p>
        </p:txBody>
      </p:sp>
      <p:cxnSp>
        <p:nvCxnSpPr>
          <p:cNvPr id="132" name="Connettore 2 192">
            <a:extLst>
              <a:ext uri="{FF2B5EF4-FFF2-40B4-BE49-F238E27FC236}">
                <a16:creationId xmlns:a16="http://schemas.microsoft.com/office/drawing/2014/main" id="{330B32A9-9B9B-CD43-84E0-A758241320A1}"/>
              </a:ext>
            </a:extLst>
          </p:cNvPr>
          <p:cNvCxnSpPr>
            <a:cxnSpLocks/>
            <a:stCxn id="116" idx="2"/>
            <a:endCxn id="131" idx="0"/>
          </p:cNvCxnSpPr>
          <p:nvPr/>
        </p:nvCxnSpPr>
        <p:spPr>
          <a:xfrm>
            <a:off x="1335273" y="2379252"/>
            <a:ext cx="0" cy="125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203">
            <a:extLst>
              <a:ext uri="{FF2B5EF4-FFF2-40B4-BE49-F238E27FC236}">
                <a16:creationId xmlns:a16="http://schemas.microsoft.com/office/drawing/2014/main" id="{CBFFE91B-B699-854D-B702-AE49153F155B}"/>
              </a:ext>
            </a:extLst>
          </p:cNvPr>
          <p:cNvSpPr/>
          <p:nvPr/>
        </p:nvSpPr>
        <p:spPr>
          <a:xfrm>
            <a:off x="3083379" y="4554877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4" name="Rettangolo 204">
            <a:extLst>
              <a:ext uri="{FF2B5EF4-FFF2-40B4-BE49-F238E27FC236}">
                <a16:creationId xmlns:a16="http://schemas.microsoft.com/office/drawing/2014/main" id="{F655D25D-A2B3-BC4E-B2E1-72C2D942445C}"/>
              </a:ext>
            </a:extLst>
          </p:cNvPr>
          <p:cNvSpPr/>
          <p:nvPr/>
        </p:nvSpPr>
        <p:spPr>
          <a:xfrm>
            <a:off x="1943938" y="4554878"/>
            <a:ext cx="1054388" cy="480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35" name="Rettangolo 214">
            <a:extLst>
              <a:ext uri="{FF2B5EF4-FFF2-40B4-BE49-F238E27FC236}">
                <a16:creationId xmlns:a16="http://schemas.microsoft.com/office/drawing/2014/main" id="{A5419913-3F2A-1B4B-947C-1F33B0E3B6CC}"/>
              </a:ext>
            </a:extLst>
          </p:cNvPr>
          <p:cNvSpPr/>
          <p:nvPr/>
        </p:nvSpPr>
        <p:spPr>
          <a:xfrm>
            <a:off x="1943938" y="5418814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36" name="Rettangolo 215">
            <a:extLst>
              <a:ext uri="{FF2B5EF4-FFF2-40B4-BE49-F238E27FC236}">
                <a16:creationId xmlns:a16="http://schemas.microsoft.com/office/drawing/2014/main" id="{49040C50-FCC0-4C46-B41A-7B1C89A4AB9E}"/>
              </a:ext>
            </a:extLst>
          </p:cNvPr>
          <p:cNvSpPr/>
          <p:nvPr/>
        </p:nvSpPr>
        <p:spPr>
          <a:xfrm>
            <a:off x="3081210" y="5422420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exec</a:t>
            </a:r>
            <a:endParaRPr lang="it-IT" sz="1600" b="1" dirty="0">
              <a:solidFill>
                <a:schemeClr val="tx1"/>
              </a:solidFill>
            </a:endParaRPr>
          </a:p>
        </p:txBody>
      </p:sp>
      <p:cxnSp>
        <p:nvCxnSpPr>
          <p:cNvPr id="137" name="Connettore 2 216">
            <a:extLst>
              <a:ext uri="{FF2B5EF4-FFF2-40B4-BE49-F238E27FC236}">
                <a16:creationId xmlns:a16="http://schemas.microsoft.com/office/drawing/2014/main" id="{7351CBBF-15DC-054B-ACDE-EB2E2C4EB3F2}"/>
              </a:ext>
            </a:extLst>
          </p:cNvPr>
          <p:cNvCxnSpPr>
            <a:cxnSpLocks/>
            <a:stCxn id="131" idx="2"/>
            <a:endCxn id="115" idx="0"/>
          </p:cNvCxnSpPr>
          <p:nvPr/>
        </p:nvCxnSpPr>
        <p:spPr>
          <a:xfrm>
            <a:off x="1335273" y="4112264"/>
            <a:ext cx="0" cy="423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219">
            <a:extLst>
              <a:ext uri="{FF2B5EF4-FFF2-40B4-BE49-F238E27FC236}">
                <a16:creationId xmlns:a16="http://schemas.microsoft.com/office/drawing/2014/main" id="{69A47422-33D5-1E4A-B746-9C05B8529DB0}"/>
              </a:ext>
            </a:extLst>
          </p:cNvPr>
          <p:cNvCxnSpPr>
            <a:cxnSpLocks/>
            <a:stCxn id="115" idx="2"/>
            <a:endCxn id="126" idx="0"/>
          </p:cNvCxnSpPr>
          <p:nvPr/>
        </p:nvCxnSpPr>
        <p:spPr>
          <a:xfrm flipH="1">
            <a:off x="1333952" y="5016179"/>
            <a:ext cx="1321" cy="403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222">
            <a:extLst>
              <a:ext uri="{FF2B5EF4-FFF2-40B4-BE49-F238E27FC236}">
                <a16:creationId xmlns:a16="http://schemas.microsoft.com/office/drawing/2014/main" id="{092E8E81-4E76-1048-A6BF-FF894EE4E62B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 flipH="1">
            <a:off x="2469813" y="5035497"/>
            <a:ext cx="1320" cy="383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226">
            <a:extLst>
              <a:ext uri="{FF2B5EF4-FFF2-40B4-BE49-F238E27FC236}">
                <a16:creationId xmlns:a16="http://schemas.microsoft.com/office/drawing/2014/main" id="{559CAF6D-B338-2446-B3C7-86CE20E4EDE0}"/>
              </a:ext>
            </a:extLst>
          </p:cNvPr>
          <p:cNvCxnSpPr>
            <a:cxnSpLocks/>
            <a:stCxn id="122" idx="2"/>
            <a:endCxn id="134" idx="0"/>
          </p:cNvCxnSpPr>
          <p:nvPr/>
        </p:nvCxnSpPr>
        <p:spPr>
          <a:xfrm>
            <a:off x="2466334" y="4114282"/>
            <a:ext cx="4798" cy="440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229">
            <a:extLst>
              <a:ext uri="{FF2B5EF4-FFF2-40B4-BE49-F238E27FC236}">
                <a16:creationId xmlns:a16="http://schemas.microsoft.com/office/drawing/2014/main" id="{F14C7C23-F504-D342-8377-D767C8AE9260}"/>
              </a:ext>
            </a:extLst>
          </p:cNvPr>
          <p:cNvCxnSpPr>
            <a:cxnSpLocks/>
          </p:cNvCxnSpPr>
          <p:nvPr/>
        </p:nvCxnSpPr>
        <p:spPr>
          <a:xfrm>
            <a:off x="3589990" y="4102536"/>
            <a:ext cx="4798" cy="4614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230">
            <a:extLst>
              <a:ext uri="{FF2B5EF4-FFF2-40B4-BE49-F238E27FC236}">
                <a16:creationId xmlns:a16="http://schemas.microsoft.com/office/drawing/2014/main" id="{F3C0B1B3-F0A2-D847-9DA9-8C5217505E1D}"/>
              </a:ext>
            </a:extLst>
          </p:cNvPr>
          <p:cNvCxnSpPr>
            <a:cxnSpLocks/>
            <a:stCxn id="133" idx="2"/>
            <a:endCxn id="136" idx="0"/>
          </p:cNvCxnSpPr>
          <p:nvPr/>
        </p:nvCxnSpPr>
        <p:spPr>
          <a:xfrm flipH="1">
            <a:off x="3607084" y="5035496"/>
            <a:ext cx="3489" cy="386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: Rounded Corners 39">
            <a:extLst>
              <a:ext uri="{FF2B5EF4-FFF2-40B4-BE49-F238E27FC236}">
                <a16:creationId xmlns:a16="http://schemas.microsoft.com/office/drawing/2014/main" id="{3164DA2F-5674-4B49-8DD4-DBBE1280342C}"/>
              </a:ext>
            </a:extLst>
          </p:cNvPr>
          <p:cNvSpPr/>
          <p:nvPr/>
        </p:nvSpPr>
        <p:spPr>
          <a:xfrm>
            <a:off x="848795" y="2908782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Untouched code</a:t>
            </a:r>
          </a:p>
        </p:txBody>
      </p:sp>
      <p:sp>
        <p:nvSpPr>
          <p:cNvPr id="144" name="Rectangle: Rounded Corners 39">
            <a:extLst>
              <a:ext uri="{FF2B5EF4-FFF2-40B4-BE49-F238E27FC236}">
                <a16:creationId xmlns:a16="http://schemas.microsoft.com/office/drawing/2014/main" id="{7555772E-EEE4-FB4B-BF23-5309FFA54980}"/>
              </a:ext>
            </a:extLst>
          </p:cNvPr>
          <p:cNvSpPr/>
          <p:nvPr/>
        </p:nvSpPr>
        <p:spPr>
          <a:xfrm>
            <a:off x="1993041" y="2896850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5" name="Rectangle: Rounded Corners 39">
            <a:extLst>
              <a:ext uri="{FF2B5EF4-FFF2-40B4-BE49-F238E27FC236}">
                <a16:creationId xmlns:a16="http://schemas.microsoft.com/office/drawing/2014/main" id="{9FAA59C4-961C-C949-AE58-77C32BE75E71}"/>
              </a:ext>
            </a:extLst>
          </p:cNvPr>
          <p:cNvSpPr/>
          <p:nvPr/>
        </p:nvSpPr>
        <p:spPr>
          <a:xfrm>
            <a:off x="3137286" y="3018098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Untouched code</a:t>
            </a:r>
            <a:endParaRPr lang="en-US" sz="9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6" name="Rectangle: Rounded Corners 8">
            <a:extLst>
              <a:ext uri="{FF2B5EF4-FFF2-40B4-BE49-F238E27FC236}">
                <a16:creationId xmlns:a16="http://schemas.microsoft.com/office/drawing/2014/main" id="{96338FF7-C846-E24B-924C-F16361FF7F4F}"/>
              </a:ext>
            </a:extLst>
          </p:cNvPr>
          <p:cNvSpPr/>
          <p:nvPr/>
        </p:nvSpPr>
        <p:spPr>
          <a:xfrm>
            <a:off x="4009653" y="1997850"/>
            <a:ext cx="840969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Encapsulated in functions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47" name="Connettore 2 251">
            <a:extLst>
              <a:ext uri="{FF2B5EF4-FFF2-40B4-BE49-F238E27FC236}">
                <a16:creationId xmlns:a16="http://schemas.microsoft.com/office/drawing/2014/main" id="{FFE73009-EA71-D748-A41D-19A2E8CE9D16}"/>
              </a:ext>
            </a:extLst>
          </p:cNvPr>
          <p:cNvCxnSpPr>
            <a:cxnSpLocks/>
            <a:stCxn id="102" idx="1"/>
            <a:endCxn id="123" idx="3"/>
          </p:cNvCxnSpPr>
          <p:nvPr/>
        </p:nvCxnSpPr>
        <p:spPr>
          <a:xfrm flipH="1">
            <a:off x="8143967" y="5698891"/>
            <a:ext cx="226580" cy="14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ttore 2 256">
            <a:extLst>
              <a:ext uri="{FF2B5EF4-FFF2-40B4-BE49-F238E27FC236}">
                <a16:creationId xmlns:a16="http://schemas.microsoft.com/office/drawing/2014/main" id="{EB466C16-5736-654D-A454-4B8326EF0692}"/>
              </a:ext>
            </a:extLst>
          </p:cNvPr>
          <p:cNvCxnSpPr>
            <a:cxnSpLocks/>
            <a:stCxn id="123" idx="1"/>
            <a:endCxn id="124" idx="3"/>
          </p:cNvCxnSpPr>
          <p:nvPr/>
        </p:nvCxnSpPr>
        <p:spPr>
          <a:xfrm flipH="1">
            <a:off x="6283986" y="5700329"/>
            <a:ext cx="305968" cy="3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ttangolo 77">
            <a:extLst>
              <a:ext uri="{FF2B5EF4-FFF2-40B4-BE49-F238E27FC236}">
                <a16:creationId xmlns:a16="http://schemas.microsoft.com/office/drawing/2014/main" id="{77E41E82-EB9F-9940-BBBB-7333DC2D185E}"/>
              </a:ext>
            </a:extLst>
          </p:cNvPr>
          <p:cNvSpPr/>
          <p:nvPr/>
        </p:nvSpPr>
        <p:spPr>
          <a:xfrm>
            <a:off x="8782185" y="2804463"/>
            <a:ext cx="1068735" cy="5383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1D71B8"/>
                </a:solidFill>
              </a:rPr>
              <a:t>Mem</a:t>
            </a:r>
            <a:r>
              <a:rPr lang="it-IT" sz="1600" b="1" dirty="0">
                <a:solidFill>
                  <a:srgbClr val="1D71B8"/>
                </a:solidFill>
              </a:rPr>
              <a:t>. Info</a:t>
            </a:r>
          </a:p>
        </p:txBody>
      </p:sp>
      <p:sp>
        <p:nvSpPr>
          <p:cNvPr id="150" name="Rectangle: Rounded Corners 39">
            <a:extLst>
              <a:ext uri="{FF2B5EF4-FFF2-40B4-BE49-F238E27FC236}">
                <a16:creationId xmlns:a16="http://schemas.microsoft.com/office/drawing/2014/main" id="{CDB772CE-C175-2B4D-9C30-6AE8E764B7E2}"/>
              </a:ext>
            </a:extLst>
          </p:cNvPr>
          <p:cNvSpPr/>
          <p:nvPr/>
        </p:nvSpPr>
        <p:spPr>
          <a:xfrm>
            <a:off x="9447316" y="2710058"/>
            <a:ext cx="807209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Security/data requirements</a:t>
            </a:r>
          </a:p>
        </p:txBody>
      </p:sp>
      <p:cxnSp>
        <p:nvCxnSpPr>
          <p:cNvPr id="151" name="Connettore 2 331">
            <a:extLst>
              <a:ext uri="{FF2B5EF4-FFF2-40B4-BE49-F238E27FC236}">
                <a16:creationId xmlns:a16="http://schemas.microsoft.com/office/drawing/2014/main" id="{BB979C45-E5EB-5B40-95A7-F20E16BD4000}"/>
              </a:ext>
            </a:extLst>
          </p:cNvPr>
          <p:cNvCxnSpPr>
            <a:cxnSpLocks/>
            <a:endCxn id="149" idx="0"/>
          </p:cNvCxnSpPr>
          <p:nvPr/>
        </p:nvCxnSpPr>
        <p:spPr>
          <a:xfrm>
            <a:off x="9307571" y="2327868"/>
            <a:ext cx="8982" cy="4765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: Rounded Corners 39">
            <a:extLst>
              <a:ext uri="{FF2B5EF4-FFF2-40B4-BE49-F238E27FC236}">
                <a16:creationId xmlns:a16="http://schemas.microsoft.com/office/drawing/2014/main" id="{6ADFD253-430D-C847-A148-7ECE657561AF}"/>
              </a:ext>
            </a:extLst>
          </p:cNvPr>
          <p:cNvSpPr/>
          <p:nvPr/>
        </p:nvSpPr>
        <p:spPr>
          <a:xfrm>
            <a:off x="9060314" y="2371619"/>
            <a:ext cx="841007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Memory access patterns</a:t>
            </a:r>
          </a:p>
        </p:txBody>
      </p:sp>
      <p:cxnSp>
        <p:nvCxnSpPr>
          <p:cNvPr id="153" name="Connettore 2 351">
            <a:extLst>
              <a:ext uri="{FF2B5EF4-FFF2-40B4-BE49-F238E27FC236}">
                <a16:creationId xmlns:a16="http://schemas.microsoft.com/office/drawing/2014/main" id="{1987BB61-F876-D546-BB21-A332F31C429D}"/>
              </a:ext>
            </a:extLst>
          </p:cNvPr>
          <p:cNvCxnSpPr>
            <a:cxnSpLocks/>
            <a:endCxn id="104" idx="0"/>
          </p:cNvCxnSpPr>
          <p:nvPr/>
        </p:nvCxnSpPr>
        <p:spPr>
          <a:xfrm>
            <a:off x="7913469" y="2320461"/>
            <a:ext cx="2099" cy="503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: Rounded Corners 39">
            <a:extLst>
              <a:ext uri="{FF2B5EF4-FFF2-40B4-BE49-F238E27FC236}">
                <a16:creationId xmlns:a16="http://schemas.microsoft.com/office/drawing/2014/main" id="{1E4743A1-C744-3547-BF60-B3C9EF793C8C}"/>
              </a:ext>
            </a:extLst>
          </p:cNvPr>
          <p:cNvSpPr/>
          <p:nvPr/>
        </p:nvSpPr>
        <p:spPr>
          <a:xfrm>
            <a:off x="7826661" y="2393554"/>
            <a:ext cx="1030303" cy="290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IP requirements</a:t>
            </a:r>
          </a:p>
        </p:txBody>
      </p:sp>
      <p:sp>
        <p:nvSpPr>
          <p:cNvPr id="155" name="Rettangolo 356">
            <a:extLst>
              <a:ext uri="{FF2B5EF4-FFF2-40B4-BE49-F238E27FC236}">
                <a16:creationId xmlns:a16="http://schemas.microsoft.com/office/drawing/2014/main" id="{4FC2AA20-249E-DD4D-90A1-1D0F7EE270F9}"/>
              </a:ext>
            </a:extLst>
          </p:cNvPr>
          <p:cNvSpPr/>
          <p:nvPr/>
        </p:nvSpPr>
        <p:spPr>
          <a:xfrm>
            <a:off x="5086926" y="13137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163" name="Rettangolo 9">
            <a:extLst>
              <a:ext uri="{FF2B5EF4-FFF2-40B4-BE49-F238E27FC236}">
                <a16:creationId xmlns:a16="http://schemas.microsoft.com/office/drawing/2014/main" id="{01907628-9613-4F49-888C-072F4DBF0791}"/>
              </a:ext>
            </a:extLst>
          </p:cNvPr>
          <p:cNvSpPr/>
          <p:nvPr/>
        </p:nvSpPr>
        <p:spPr>
          <a:xfrm>
            <a:off x="8449934" y="5731456"/>
            <a:ext cx="1742365" cy="3329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HDL code (SHELL)</a:t>
            </a:r>
          </a:p>
          <a:p>
            <a:pPr algn="ctr"/>
            <a:r>
              <a:rPr lang="it-IT" sz="700" b="1" i="1" dirty="0">
                <a:solidFill>
                  <a:schemeClr val="tx1"/>
                </a:solidFill>
                <a:cs typeface="Calibri"/>
              </a:rPr>
              <a:t>Provider-</a:t>
            </a:r>
            <a:r>
              <a:rPr lang="it-IT" sz="700" b="1" i="1" dirty="0" err="1">
                <a:solidFill>
                  <a:schemeClr val="tx1"/>
                </a:solidFill>
                <a:cs typeface="Calibri"/>
              </a:rPr>
              <a:t>defined</a:t>
            </a:r>
            <a:r>
              <a:rPr lang="it-IT" sz="700" b="1" i="1" dirty="0">
                <a:solidFill>
                  <a:schemeClr val="tx1"/>
                </a:solidFill>
                <a:cs typeface="Calibri"/>
              </a:rPr>
              <a:t> (</a:t>
            </a:r>
            <a:r>
              <a:rPr lang="it-IT" sz="700" b="1" i="1" dirty="0" err="1">
                <a:solidFill>
                  <a:schemeClr val="tx1"/>
                </a:solidFill>
                <a:cs typeface="Calibri"/>
              </a:rPr>
              <a:t>cloudFPGA</a:t>
            </a:r>
            <a:r>
              <a:rPr lang="it-IT" sz="700" b="1" i="1" dirty="0">
                <a:solidFill>
                  <a:schemeClr val="tx1"/>
                </a:solidFill>
                <a:cs typeface="Calibri"/>
              </a:rPr>
              <a:t>, OCAPI, ...)</a:t>
            </a:r>
          </a:p>
        </p:txBody>
      </p:sp>
      <p:sp>
        <p:nvSpPr>
          <p:cNvPr id="164" name="Rettangolo 75">
            <a:extLst>
              <a:ext uri="{FF2B5EF4-FFF2-40B4-BE49-F238E27FC236}">
                <a16:creationId xmlns:a16="http://schemas.microsoft.com/office/drawing/2014/main" id="{E64A0397-56FD-EE4B-99A8-4FD4F642D1F3}"/>
              </a:ext>
            </a:extLst>
          </p:cNvPr>
          <p:cNvSpPr/>
          <p:nvPr/>
        </p:nvSpPr>
        <p:spPr>
          <a:xfrm>
            <a:off x="5086927" y="3638902"/>
            <a:ext cx="1554013" cy="480619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mARGOt</a:t>
            </a:r>
            <a:r>
              <a:rPr lang="it-IT" sz="1600" b="1" dirty="0">
                <a:solidFill>
                  <a:schemeClr val="bg1"/>
                </a:solidFill>
              </a:rPr>
              <a:t> generator</a:t>
            </a:r>
          </a:p>
        </p:txBody>
      </p:sp>
      <p:cxnSp>
        <p:nvCxnSpPr>
          <p:cNvPr id="165" name="Connettore 2 169">
            <a:extLst>
              <a:ext uri="{FF2B5EF4-FFF2-40B4-BE49-F238E27FC236}">
                <a16:creationId xmlns:a16="http://schemas.microsoft.com/office/drawing/2014/main" id="{A9A0A017-2A60-B247-B11A-85B0D31C6676}"/>
              </a:ext>
            </a:extLst>
          </p:cNvPr>
          <p:cNvCxnSpPr>
            <a:cxnSpLocks/>
            <a:stCxn id="164" idx="1"/>
            <a:endCxn id="174" idx="3"/>
          </p:cNvCxnSpPr>
          <p:nvPr/>
        </p:nvCxnSpPr>
        <p:spPr>
          <a:xfrm flipH="1" flipV="1">
            <a:off x="4107097" y="3875065"/>
            <a:ext cx="979830" cy="41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: Rounded Corners 39">
            <a:extLst>
              <a:ext uri="{FF2B5EF4-FFF2-40B4-BE49-F238E27FC236}">
                <a16:creationId xmlns:a16="http://schemas.microsoft.com/office/drawing/2014/main" id="{547184C7-252D-7345-81A2-D18503177451}"/>
              </a:ext>
            </a:extLst>
          </p:cNvPr>
          <p:cNvSpPr/>
          <p:nvPr/>
        </p:nvSpPr>
        <p:spPr>
          <a:xfrm>
            <a:off x="6078682" y="2874620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Variants configuration</a:t>
            </a:r>
          </a:p>
        </p:txBody>
      </p:sp>
      <p:cxnSp>
        <p:nvCxnSpPr>
          <p:cNvPr id="167" name="Connettore 2 169">
            <a:extLst>
              <a:ext uri="{FF2B5EF4-FFF2-40B4-BE49-F238E27FC236}">
                <a16:creationId xmlns:a16="http://schemas.microsoft.com/office/drawing/2014/main" id="{F70FECF8-9CD4-D94B-912C-822DF4A45233}"/>
              </a:ext>
            </a:extLst>
          </p:cNvPr>
          <p:cNvCxnSpPr>
            <a:cxnSpLocks/>
            <a:stCxn id="120" idx="2"/>
          </p:cNvCxnSpPr>
          <p:nvPr/>
        </p:nvCxnSpPr>
        <p:spPr>
          <a:xfrm flipH="1">
            <a:off x="4102063" y="2564153"/>
            <a:ext cx="1761870" cy="1140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: Rounded Corners 39">
            <a:extLst>
              <a:ext uri="{FF2B5EF4-FFF2-40B4-BE49-F238E27FC236}">
                <a16:creationId xmlns:a16="http://schemas.microsoft.com/office/drawing/2014/main" id="{E7E7E476-E17C-3C45-A51F-F19BCF766A96}"/>
              </a:ext>
            </a:extLst>
          </p:cNvPr>
          <p:cNvSpPr/>
          <p:nvPr/>
        </p:nvSpPr>
        <p:spPr>
          <a:xfrm>
            <a:off x="4344666" y="3166945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  <a:cs typeface="Calibri"/>
              </a:rPr>
              <a:t>Code variants</a:t>
            </a:r>
          </a:p>
        </p:txBody>
      </p:sp>
      <p:sp>
        <p:nvSpPr>
          <p:cNvPr id="169" name="Rectangle: Rounded Corners 39">
            <a:extLst>
              <a:ext uri="{FF2B5EF4-FFF2-40B4-BE49-F238E27FC236}">
                <a16:creationId xmlns:a16="http://schemas.microsoft.com/office/drawing/2014/main" id="{9D5F3DC2-2A99-094B-AB51-4ABA8B94A032}"/>
              </a:ext>
            </a:extLst>
          </p:cNvPr>
          <p:cNvSpPr/>
          <p:nvPr/>
        </p:nvSpPr>
        <p:spPr>
          <a:xfrm>
            <a:off x="6339318" y="4840065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 err="1">
                <a:solidFill>
                  <a:srgbClr val="000000"/>
                </a:solidFill>
                <a:cs typeface="Calibri"/>
              </a:rPr>
              <a:t>Hw</a:t>
            </a:r>
            <a:r>
              <a:rPr lang="en-US" sz="900" dirty="0">
                <a:solidFill>
                  <a:srgbClr val="000000"/>
                </a:solidFill>
                <a:cs typeface="Calibri"/>
              </a:rPr>
              <a:t> monitors</a:t>
            </a:r>
          </a:p>
        </p:txBody>
      </p:sp>
      <p:cxnSp>
        <p:nvCxnSpPr>
          <p:cNvPr id="170" name="Connettore 2 94">
            <a:extLst>
              <a:ext uri="{FF2B5EF4-FFF2-40B4-BE49-F238E27FC236}">
                <a16:creationId xmlns:a16="http://schemas.microsoft.com/office/drawing/2014/main" id="{B643E4D4-7309-7F4E-A818-49B5B1582EE9}"/>
              </a:ext>
            </a:extLst>
          </p:cNvPr>
          <p:cNvCxnSpPr>
            <a:cxnSpLocks/>
            <a:endCxn id="169" idx="3"/>
          </p:cNvCxnSpPr>
          <p:nvPr/>
        </p:nvCxnSpPr>
        <p:spPr>
          <a:xfrm flipH="1">
            <a:off x="7465686" y="5000043"/>
            <a:ext cx="98424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ttore 2 99">
            <a:extLst>
              <a:ext uri="{FF2B5EF4-FFF2-40B4-BE49-F238E27FC236}">
                <a16:creationId xmlns:a16="http://schemas.microsoft.com/office/drawing/2014/main" id="{4213B7C0-864F-3B43-870C-DFB27236B8DD}"/>
              </a:ext>
            </a:extLst>
          </p:cNvPr>
          <p:cNvCxnSpPr>
            <a:cxnSpLocks/>
            <a:stCxn id="169" idx="1"/>
            <a:endCxn id="164" idx="2"/>
          </p:cNvCxnSpPr>
          <p:nvPr/>
        </p:nvCxnSpPr>
        <p:spPr>
          <a:xfrm rot="10800000">
            <a:off x="5863934" y="4119521"/>
            <a:ext cx="475384" cy="8805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: Rounded Corners 39">
            <a:extLst>
              <a:ext uri="{FF2B5EF4-FFF2-40B4-BE49-F238E27FC236}">
                <a16:creationId xmlns:a16="http://schemas.microsoft.com/office/drawing/2014/main" id="{F4A67178-F568-1E4D-96BE-10338BAF4DBE}"/>
              </a:ext>
            </a:extLst>
          </p:cNvPr>
          <p:cNvSpPr/>
          <p:nvPr/>
        </p:nvSpPr>
        <p:spPr>
          <a:xfrm>
            <a:off x="4319951" y="4847589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 err="1">
                <a:solidFill>
                  <a:srgbClr val="000000"/>
                </a:solidFill>
                <a:cs typeface="Calibri"/>
              </a:rPr>
              <a:t>Sw</a:t>
            </a:r>
            <a:r>
              <a:rPr lang="en-US" sz="900" dirty="0">
                <a:solidFill>
                  <a:srgbClr val="000000"/>
                </a:solidFill>
                <a:cs typeface="Calibri"/>
              </a:rPr>
              <a:t> monitors</a:t>
            </a:r>
          </a:p>
        </p:txBody>
      </p:sp>
      <p:cxnSp>
        <p:nvCxnSpPr>
          <p:cNvPr id="173" name="Connettore 2 99">
            <a:extLst>
              <a:ext uri="{FF2B5EF4-FFF2-40B4-BE49-F238E27FC236}">
                <a16:creationId xmlns:a16="http://schemas.microsoft.com/office/drawing/2014/main" id="{B1E63585-CFE6-D64C-842C-92595F88AF53}"/>
              </a:ext>
            </a:extLst>
          </p:cNvPr>
          <p:cNvCxnSpPr>
            <a:cxnSpLocks/>
            <a:stCxn id="172" idx="3"/>
          </p:cNvCxnSpPr>
          <p:nvPr/>
        </p:nvCxnSpPr>
        <p:spPr>
          <a:xfrm flipV="1">
            <a:off x="5446319" y="4125801"/>
            <a:ext cx="211800" cy="88176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ttangolo 184">
            <a:extLst>
              <a:ext uri="{FF2B5EF4-FFF2-40B4-BE49-F238E27FC236}">
                <a16:creationId xmlns:a16="http://schemas.microsoft.com/office/drawing/2014/main" id="{4869D3DF-61D1-1F49-B102-99EFC204ECF0}"/>
              </a:ext>
            </a:extLst>
          </p:cNvPr>
          <p:cNvSpPr/>
          <p:nvPr/>
        </p:nvSpPr>
        <p:spPr>
          <a:xfrm>
            <a:off x="3055349" y="3634755"/>
            <a:ext cx="1051748" cy="48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1D71B8"/>
                </a:solidFill>
              </a:rPr>
              <a:t>Updated</a:t>
            </a:r>
            <a:r>
              <a:rPr lang="it-IT" sz="1600" b="1" dirty="0">
                <a:solidFill>
                  <a:srgbClr val="1D71B8"/>
                </a:solidFill>
              </a:rPr>
              <a:t> code</a:t>
            </a:r>
          </a:p>
        </p:txBody>
      </p:sp>
      <p:sp>
        <p:nvSpPr>
          <p:cNvPr id="175" name="Rectangle: Rounded Corners 39">
            <a:extLst>
              <a:ext uri="{FF2B5EF4-FFF2-40B4-BE49-F238E27FC236}">
                <a16:creationId xmlns:a16="http://schemas.microsoft.com/office/drawing/2014/main" id="{CA23F7E6-86FA-3E41-8869-5A3F0245EAFA}"/>
              </a:ext>
            </a:extLst>
          </p:cNvPr>
          <p:cNvSpPr/>
          <p:nvPr/>
        </p:nvSpPr>
        <p:spPr>
          <a:xfrm>
            <a:off x="3847718" y="3938729"/>
            <a:ext cx="1126368" cy="319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 err="1">
                <a:solidFill>
                  <a:srgbClr val="000000"/>
                </a:solidFill>
                <a:cs typeface="Calibri"/>
              </a:rPr>
              <a:t>Hw</a:t>
            </a:r>
            <a:r>
              <a:rPr lang="en-US" sz="900" dirty="0">
                <a:solidFill>
                  <a:srgbClr val="000000"/>
                </a:solidFill>
                <a:cs typeface="Calibri"/>
              </a:rPr>
              <a:t>/SW variant integration</a:t>
            </a:r>
          </a:p>
        </p:txBody>
      </p:sp>
      <p:sp>
        <p:nvSpPr>
          <p:cNvPr id="91" name="Rettangolo 356">
            <a:extLst>
              <a:ext uri="{FF2B5EF4-FFF2-40B4-BE49-F238E27FC236}">
                <a16:creationId xmlns:a16="http://schemas.microsoft.com/office/drawing/2014/main" id="{14EB5413-88CF-2B4F-B6E5-6909A8219F97}"/>
              </a:ext>
            </a:extLst>
          </p:cNvPr>
          <p:cNvSpPr/>
          <p:nvPr/>
        </p:nvSpPr>
        <p:spPr>
          <a:xfrm>
            <a:off x="5239326" y="14661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92" name="Rettangolo 356">
            <a:extLst>
              <a:ext uri="{FF2B5EF4-FFF2-40B4-BE49-F238E27FC236}">
                <a16:creationId xmlns:a16="http://schemas.microsoft.com/office/drawing/2014/main" id="{B9905157-793C-8D45-ACE1-480B66DF4CE7}"/>
              </a:ext>
            </a:extLst>
          </p:cNvPr>
          <p:cNvSpPr/>
          <p:nvPr/>
        </p:nvSpPr>
        <p:spPr>
          <a:xfrm>
            <a:off x="5391726" y="1618534"/>
            <a:ext cx="984813" cy="3038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MLIR </a:t>
            </a:r>
            <a:r>
              <a:rPr lang="it-IT" sz="1100" dirty="0" err="1">
                <a:solidFill>
                  <a:schemeClr val="tx1"/>
                </a:solidFill>
              </a:rPr>
              <a:t>Dialect</a:t>
            </a:r>
            <a:endParaRPr lang="it-IT" sz="11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943C97-8368-9A4C-85B0-6C045B2E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8" y="1028691"/>
            <a:ext cx="1806069" cy="667998"/>
          </a:xfrm>
          <a:prstGeom prst="rect">
            <a:avLst/>
          </a:prstGeom>
        </p:spPr>
      </p:pic>
      <p:grpSp>
        <p:nvGrpSpPr>
          <p:cNvPr id="78" name="Gruppo 77">
            <a:extLst>
              <a:ext uri="{FF2B5EF4-FFF2-40B4-BE49-F238E27FC236}">
                <a16:creationId xmlns:a16="http://schemas.microsoft.com/office/drawing/2014/main" id="{84EDE189-5EC7-824D-83B0-A903F78ACD3B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pic>
          <p:nvPicPr>
            <p:cNvPr id="79" name="Picture 4" descr="IBM Logo Artwork Files and Guidelines">
              <a:extLst>
                <a:ext uri="{FF2B5EF4-FFF2-40B4-BE49-F238E27FC236}">
                  <a16:creationId xmlns:a16="http://schemas.microsoft.com/office/drawing/2014/main" id="{487F3AC2-8CCD-4345-9E35-9B2C46520E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0740" r="15975" b="23350"/>
            <a:stretch/>
          </p:blipFill>
          <p:spPr bwMode="auto">
            <a:xfrm>
              <a:off x="8233474" y="136526"/>
              <a:ext cx="633577" cy="36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0" descr="Il logo dell'USI">
              <a:extLst>
                <a:ext uri="{FF2B5EF4-FFF2-40B4-BE49-F238E27FC236}">
                  <a16:creationId xmlns:a16="http://schemas.microsoft.com/office/drawing/2014/main" id="{904CBB5C-9ED1-7744-BF81-DD365C98C6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11572" r="28568" b="15340"/>
            <a:stretch/>
          </p:blipFill>
          <p:spPr bwMode="auto">
            <a:xfrm>
              <a:off x="10041374" y="139236"/>
              <a:ext cx="446872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8">
              <a:extLst>
                <a:ext uri="{FF2B5EF4-FFF2-40B4-BE49-F238E27FC236}">
                  <a16:creationId xmlns:a16="http://schemas.microsoft.com/office/drawing/2014/main" id="{BB67DD3D-EA92-D742-B395-8CB2C6F13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92"/>
            <a:stretch/>
          </p:blipFill>
          <p:spPr bwMode="auto">
            <a:xfrm>
              <a:off x="10779486" y="139236"/>
              <a:ext cx="432544" cy="43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2">
              <a:extLst>
                <a:ext uri="{FF2B5EF4-FFF2-40B4-BE49-F238E27FC236}">
                  <a16:creationId xmlns:a16="http://schemas.microsoft.com/office/drawing/2014/main" id="{1D3A43B2-536A-5649-843A-6258BC98F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144" y="137060"/>
              <a:ext cx="435072" cy="43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40E19787-16C3-D740-B42E-44A4F2BB1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6139" y="4688"/>
              <a:ext cx="1003678" cy="7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56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32</a:t>
            </a:fld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3A5F409F-4C7B-0A42-AC3F-1EA6A8FE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21" y="1178349"/>
            <a:ext cx="4629443" cy="2404179"/>
          </a:xfrm>
          <a:prstGeom prst="rect">
            <a:avLst/>
          </a:prstGeom>
        </p:spPr>
      </p:pic>
      <p:sp>
        <p:nvSpPr>
          <p:cNvPr id="5" name="Freccia destra con strisce 4">
            <a:extLst>
              <a:ext uri="{FF2B5EF4-FFF2-40B4-BE49-F238E27FC236}">
                <a16:creationId xmlns:a16="http://schemas.microsoft.com/office/drawing/2014/main" id="{284D91E0-3562-C942-B550-DE7DB44A6AB5}"/>
              </a:ext>
            </a:extLst>
          </p:cNvPr>
          <p:cNvSpPr/>
          <p:nvPr/>
        </p:nvSpPr>
        <p:spPr>
          <a:xfrm>
            <a:off x="6879558" y="1983545"/>
            <a:ext cx="1446412" cy="796711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BDF9982-871A-3B42-8AB0-DF3FEDF65A8A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53EAB010-F477-AF45-8D56-9982916F6538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44" name="Picture 4" descr="IBM Logo Artwork Files and Guidelines">
                <a:extLst>
                  <a:ext uri="{FF2B5EF4-FFF2-40B4-BE49-F238E27FC236}">
                    <a16:creationId xmlns:a16="http://schemas.microsoft.com/office/drawing/2014/main" id="{CCD9D36F-A9C0-7C41-8234-1A6ACB240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8">
                <a:extLst>
                  <a:ext uri="{FF2B5EF4-FFF2-40B4-BE49-F238E27FC236}">
                    <a16:creationId xmlns:a16="http://schemas.microsoft.com/office/drawing/2014/main" id="{0F18B22E-F2A3-2645-B10D-F920AC6423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2">
                <a:extLst>
                  <a:ext uri="{FF2B5EF4-FFF2-40B4-BE49-F238E27FC236}">
                    <a16:creationId xmlns:a16="http://schemas.microsoft.com/office/drawing/2014/main" id="{4F92C9BD-5F42-1246-853B-7D02B1E08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FCBA5679-070A-324E-837B-2F442A8EE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49" name="Picture 24" descr="Virtual Open Systems (@VOSySofficial) | Twitter">
              <a:extLst>
                <a:ext uri="{FF2B5EF4-FFF2-40B4-BE49-F238E27FC236}">
                  <a16:creationId xmlns:a16="http://schemas.microsoft.com/office/drawing/2014/main" id="{7E2866FF-1266-B945-A3D2-E556D3ADD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9925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33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45D131F5-69B9-4A49-8A47-225ED7FD7538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50F93499-157A-224A-AC6A-7B93DA7E0EFC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58" name="Picture 4" descr="IBM Logo Artwork Files and Guidelines">
                <a:extLst>
                  <a:ext uri="{FF2B5EF4-FFF2-40B4-BE49-F238E27FC236}">
                    <a16:creationId xmlns:a16="http://schemas.microsoft.com/office/drawing/2014/main" id="{0843C697-7494-F64E-ACD7-761FF2869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8">
                <a:extLst>
                  <a:ext uri="{FF2B5EF4-FFF2-40B4-BE49-F238E27FC236}">
                    <a16:creationId xmlns:a16="http://schemas.microsoft.com/office/drawing/2014/main" id="{0E08D5C6-C096-F340-901F-E0381AC5C2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2">
                <a:extLst>
                  <a:ext uri="{FF2B5EF4-FFF2-40B4-BE49-F238E27FC236}">
                    <a16:creationId xmlns:a16="http://schemas.microsoft.com/office/drawing/2014/main" id="{BC803844-68F4-534D-893A-5AC379814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B38E9374-123A-6044-ACAF-282B7669E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57" name="Picture 24" descr="Virtual Open Systems (@VOSySofficial) | Twitter">
              <a:extLst>
                <a:ext uri="{FF2B5EF4-FFF2-40B4-BE49-F238E27FC236}">
                  <a16:creationId xmlns:a16="http://schemas.microsoft.com/office/drawing/2014/main" id="{EDF8F308-15E2-CB43-B791-1B969A9A6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Rettangolo 61">
            <a:extLst>
              <a:ext uri="{FF2B5EF4-FFF2-40B4-BE49-F238E27FC236}">
                <a16:creationId xmlns:a16="http://schemas.microsoft.com/office/drawing/2014/main" id="{8AF4B3CE-8461-6E4C-8DDE-604739333527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B69293DF-013B-1A44-B3C6-A9073D343F54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0D7767A4-CFD8-AA4D-A85A-BBB6AF645F56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229702C3-2E22-2A4C-A2DF-3925C1C109A1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273DC19B-D875-9349-B5BC-2CA2FC730501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C66F85FC-F9EA-AD47-A895-22BDAE05BFC8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60149CB6-DC9C-7E40-AC7D-EA05E22D070F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8AECAAFB-C682-D241-9896-EF6390B12785}"/>
              </a:ext>
            </a:extLst>
          </p:cNvPr>
          <p:cNvSpPr/>
          <p:nvPr/>
        </p:nvSpPr>
        <p:spPr>
          <a:xfrm rot="20462804">
            <a:off x="6377962" y="2289645"/>
            <a:ext cx="1110358" cy="9812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9549F2B9-980F-DA4C-863F-94463E5FE8CF}"/>
              </a:ext>
            </a:extLst>
          </p:cNvPr>
          <p:cNvSpPr txBox="1"/>
          <p:nvPr/>
        </p:nvSpPr>
        <p:spPr>
          <a:xfrm>
            <a:off x="6425480" y="3370614"/>
            <a:ext cx="134415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200" b="1" dirty="0"/>
              <a:t>Job </a:t>
            </a:r>
            <a:r>
              <a:rPr lang="it-IT" sz="1200" b="1" dirty="0" err="1"/>
              <a:t>Submission</a:t>
            </a:r>
            <a:r>
              <a:rPr lang="it-IT" sz="1200" b="1" dirty="0"/>
              <a:t> via </a:t>
            </a:r>
            <a:r>
              <a:rPr lang="it-IT" sz="1200" b="1" dirty="0" err="1"/>
              <a:t>HyperQueue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4294066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04B33FCA-ADF7-C74C-90A4-71F4ACD044DB}"/>
              </a:ext>
            </a:extLst>
          </p:cNvPr>
          <p:cNvSpPr/>
          <p:nvPr/>
        </p:nvSpPr>
        <p:spPr>
          <a:xfrm>
            <a:off x="1928594" y="1232080"/>
            <a:ext cx="2023872" cy="3288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it-IT" b="1" dirty="0"/>
              <a:t>VM1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34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CEAFD82-F750-3D4A-8EBE-E05F3096D1E7}"/>
              </a:ext>
            </a:extLst>
          </p:cNvPr>
          <p:cNvGrpSpPr/>
          <p:nvPr/>
        </p:nvGrpSpPr>
        <p:grpSpPr>
          <a:xfrm>
            <a:off x="2101694" y="1367562"/>
            <a:ext cx="1721908" cy="1024128"/>
            <a:chOff x="3962102" y="1834897"/>
            <a:chExt cx="1721908" cy="1024128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F544981-6228-6645-B228-51907EE90A48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1" name="Rettangolo 185">
              <a:extLst>
                <a:ext uri="{FF2B5EF4-FFF2-40B4-BE49-F238E27FC236}">
                  <a16:creationId xmlns:a16="http://schemas.microsoft.com/office/drawing/2014/main" id="{40C197FD-46E5-D842-992E-3BE457ED1378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F1A670-CD81-1A43-8B56-599D762D3815}"/>
              </a:ext>
            </a:extLst>
          </p:cNvPr>
          <p:cNvSpPr/>
          <p:nvPr/>
        </p:nvSpPr>
        <p:spPr>
          <a:xfrm rot="16200000">
            <a:off x="3030391" y="3398416"/>
            <a:ext cx="1074360" cy="3288793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Ovale 2">
            <a:extLst>
              <a:ext uri="{FF2B5EF4-FFF2-40B4-BE49-F238E27FC236}">
                <a16:creationId xmlns:a16="http://schemas.microsoft.com/office/drawing/2014/main" id="{92C21CCD-2114-F745-97D9-1A5E6DDB9A01}"/>
              </a:ext>
            </a:extLst>
          </p:cNvPr>
          <p:cNvSpPr/>
          <p:nvPr/>
        </p:nvSpPr>
        <p:spPr>
          <a:xfrm>
            <a:off x="2367711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7E83B9F-9259-2843-A8FE-083332ED60A3}"/>
              </a:ext>
            </a:extLst>
          </p:cNvPr>
          <p:cNvSpPr txBox="1"/>
          <p:nvPr/>
        </p:nvSpPr>
        <p:spPr>
          <a:xfrm>
            <a:off x="474533" y="1951284"/>
            <a:ext cx="120316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Dynamic</a:t>
            </a:r>
            <a:r>
              <a:rPr lang="it-IT" sz="1200" b="1" dirty="0"/>
              <a:t> </a:t>
            </a:r>
            <a:r>
              <a:rPr lang="it-IT" sz="1200" b="1" dirty="0" err="1"/>
              <a:t>Tuner</a:t>
            </a:r>
            <a:r>
              <a:rPr lang="it-IT" sz="1200" b="1" dirty="0"/>
              <a:t> Select Version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45D131F5-69B9-4A49-8A47-225ED7FD7538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50F93499-157A-224A-AC6A-7B93DA7E0EFC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58" name="Picture 4" descr="IBM Logo Artwork Files and Guidelines">
                <a:extLst>
                  <a:ext uri="{FF2B5EF4-FFF2-40B4-BE49-F238E27FC236}">
                    <a16:creationId xmlns:a16="http://schemas.microsoft.com/office/drawing/2014/main" id="{0843C697-7494-F64E-ACD7-761FF2869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8">
                <a:extLst>
                  <a:ext uri="{FF2B5EF4-FFF2-40B4-BE49-F238E27FC236}">
                    <a16:creationId xmlns:a16="http://schemas.microsoft.com/office/drawing/2014/main" id="{0E08D5C6-C096-F340-901F-E0381AC5C2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2">
                <a:extLst>
                  <a:ext uri="{FF2B5EF4-FFF2-40B4-BE49-F238E27FC236}">
                    <a16:creationId xmlns:a16="http://schemas.microsoft.com/office/drawing/2014/main" id="{BC803844-68F4-534D-893A-5AC379814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B38E9374-123A-6044-ACAF-282B7669E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57" name="Picture 24" descr="Virtual Open Systems (@VOSySofficial) | Twitter">
              <a:extLst>
                <a:ext uri="{FF2B5EF4-FFF2-40B4-BE49-F238E27FC236}">
                  <a16:creationId xmlns:a16="http://schemas.microsoft.com/office/drawing/2014/main" id="{EDF8F308-15E2-CB43-B791-1B969A9A6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Rettangolo 61">
            <a:extLst>
              <a:ext uri="{FF2B5EF4-FFF2-40B4-BE49-F238E27FC236}">
                <a16:creationId xmlns:a16="http://schemas.microsoft.com/office/drawing/2014/main" id="{7E9CC21D-691E-814B-BB72-38DA8BDA5FA4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6A314D00-CEAC-0A4B-A506-3C669B70C15B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5725AF2D-2D71-E745-B636-5DCA555FFA15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D09EF29B-6370-414D-B05E-F2B1F2A53624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813C938F-BE0C-4D46-B303-8742AC22BBC7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46026328-F6AF-1E42-B40D-BAF0F668AA0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86CB3AD0-8386-844D-8A9C-E8C1ED272E41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8086A698-F819-2C46-9CE0-CF14BA9DFF84}"/>
              </a:ext>
            </a:extLst>
          </p:cNvPr>
          <p:cNvSpPr txBox="1"/>
          <p:nvPr/>
        </p:nvSpPr>
        <p:spPr>
          <a:xfrm>
            <a:off x="363321" y="4445052"/>
            <a:ext cx="136662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/>
              <a:t>HyperTools</a:t>
            </a:r>
            <a:r>
              <a:rPr lang="it-IT" sz="1200" b="1" dirty="0"/>
              <a:t> and VM Manager </a:t>
            </a:r>
            <a:r>
              <a:rPr lang="it-IT" sz="1200" b="1" dirty="0" err="1"/>
              <a:t>Assign</a:t>
            </a:r>
            <a:r>
              <a:rPr lang="it-IT" sz="1200" b="1" dirty="0"/>
              <a:t> </a:t>
            </a:r>
            <a:r>
              <a:rPr lang="it-IT" sz="1200" b="1" dirty="0" err="1"/>
              <a:t>Resources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650995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80567A75-DD8F-C346-B88F-D156A0AA71DB}"/>
              </a:ext>
            </a:extLst>
          </p:cNvPr>
          <p:cNvSpPr/>
          <p:nvPr/>
        </p:nvSpPr>
        <p:spPr>
          <a:xfrm>
            <a:off x="4011942" y="1230813"/>
            <a:ext cx="2023872" cy="32887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b="1" dirty="0"/>
              <a:t>VM2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4B33FCA-ADF7-C74C-90A4-71F4ACD044DB}"/>
              </a:ext>
            </a:extLst>
          </p:cNvPr>
          <p:cNvSpPr/>
          <p:nvPr/>
        </p:nvSpPr>
        <p:spPr>
          <a:xfrm>
            <a:off x="1928594" y="1232080"/>
            <a:ext cx="2023872" cy="3288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it-IT" b="1" dirty="0"/>
              <a:t>VM1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35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A35B7812-0CDB-214D-8B7F-4CFE6DD5174E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A7D86F1-29A5-AB40-AD0E-3B7B046B75E2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396A7C8-C3C8-224E-87FF-999723DCDB90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3A18699-D36B-F144-B57D-61044893E9AE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735832E-B626-5B4C-BAC2-8A7D1B93C2D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37C8E60-56AE-0D4D-B178-86739581BA1C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E0E0C5E-299F-1C48-8F95-BF6D79986E3E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CEAFD82-F750-3D4A-8EBE-E05F3096D1E7}"/>
              </a:ext>
            </a:extLst>
          </p:cNvPr>
          <p:cNvGrpSpPr/>
          <p:nvPr/>
        </p:nvGrpSpPr>
        <p:grpSpPr>
          <a:xfrm>
            <a:off x="2101694" y="1367562"/>
            <a:ext cx="1721908" cy="1024128"/>
            <a:chOff x="3962102" y="1834897"/>
            <a:chExt cx="1721908" cy="1024128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F544981-6228-6645-B228-51907EE90A48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1" name="Rettangolo 185">
              <a:extLst>
                <a:ext uri="{FF2B5EF4-FFF2-40B4-BE49-F238E27FC236}">
                  <a16:creationId xmlns:a16="http://schemas.microsoft.com/office/drawing/2014/main" id="{40C197FD-46E5-D842-992E-3BE457ED1378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B35F54B-639D-A24D-B89D-230F85F9234F}"/>
              </a:ext>
            </a:extLst>
          </p:cNvPr>
          <p:cNvGrpSpPr/>
          <p:nvPr/>
        </p:nvGrpSpPr>
        <p:grpSpPr>
          <a:xfrm>
            <a:off x="4188792" y="1367562"/>
            <a:ext cx="1721908" cy="1024128"/>
            <a:chOff x="3962102" y="1834897"/>
            <a:chExt cx="1721908" cy="1024128"/>
          </a:xfrm>
        </p:grpSpPr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2E133D8-DA80-874A-850E-5881E24693C9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6" name="Rettangolo 185">
              <a:extLst>
                <a:ext uri="{FF2B5EF4-FFF2-40B4-BE49-F238E27FC236}">
                  <a16:creationId xmlns:a16="http://schemas.microsoft.com/office/drawing/2014/main" id="{37110825-737A-0246-B327-F097A635C7E3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F1A670-CD81-1A43-8B56-599D762D3815}"/>
              </a:ext>
            </a:extLst>
          </p:cNvPr>
          <p:cNvSpPr/>
          <p:nvPr/>
        </p:nvSpPr>
        <p:spPr>
          <a:xfrm rot="16200000">
            <a:off x="3030391" y="3398416"/>
            <a:ext cx="1074360" cy="3288793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1" name="Ovale 80">
            <a:extLst>
              <a:ext uri="{FF2B5EF4-FFF2-40B4-BE49-F238E27FC236}">
                <a16:creationId xmlns:a16="http://schemas.microsoft.com/office/drawing/2014/main" id="{48BCF834-15DD-7140-901A-5711F93B2B32}"/>
              </a:ext>
            </a:extLst>
          </p:cNvPr>
          <p:cNvSpPr/>
          <p:nvPr/>
        </p:nvSpPr>
        <p:spPr>
          <a:xfrm>
            <a:off x="2367711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61F036C0-4D2F-3147-B884-89321AA6905D}"/>
              </a:ext>
            </a:extLst>
          </p:cNvPr>
          <p:cNvSpPr/>
          <p:nvPr/>
        </p:nvSpPr>
        <p:spPr>
          <a:xfrm>
            <a:off x="5374729" y="209827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94A671-4441-454F-BD5C-021EA916B2E9}"/>
              </a:ext>
            </a:extLst>
          </p:cNvPr>
          <p:cNvSpPr txBox="1"/>
          <p:nvPr/>
        </p:nvSpPr>
        <p:spPr>
          <a:xfrm>
            <a:off x="2831257" y="6020380"/>
            <a:ext cx="2699193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b="1" dirty="0"/>
              <a:t>PriorityVM1&gt; PriorityVM2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15E0F801-2798-3B43-BB29-843BCB31D4F2}"/>
              </a:ext>
            </a:extLst>
          </p:cNvPr>
          <p:cNvSpPr txBox="1"/>
          <p:nvPr/>
        </p:nvSpPr>
        <p:spPr>
          <a:xfrm>
            <a:off x="363321" y="4445052"/>
            <a:ext cx="136662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/>
              <a:t>HyperTools</a:t>
            </a:r>
            <a:r>
              <a:rPr lang="it-IT" sz="1200" b="1" dirty="0"/>
              <a:t> and VM Manager </a:t>
            </a:r>
            <a:r>
              <a:rPr lang="it-IT" sz="1200" b="1" dirty="0" err="1"/>
              <a:t>Assign</a:t>
            </a:r>
            <a:r>
              <a:rPr lang="it-IT" sz="1200" b="1" dirty="0"/>
              <a:t> </a:t>
            </a:r>
            <a:r>
              <a:rPr lang="it-IT" sz="1200" b="1" dirty="0" err="1"/>
              <a:t>Resources</a:t>
            </a:r>
            <a:endParaRPr lang="it-IT" sz="1200" b="1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0A66152C-0828-2A44-812D-BAEA0971C696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31299749-DCD6-AB48-8036-B1D32FC056EB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89" name="Picture 4" descr="IBM Logo Artwork Files and Guidelines">
                <a:extLst>
                  <a:ext uri="{FF2B5EF4-FFF2-40B4-BE49-F238E27FC236}">
                    <a16:creationId xmlns:a16="http://schemas.microsoft.com/office/drawing/2014/main" id="{1F4F1C70-7DED-E949-8E7C-0C245FF1B0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18">
                <a:extLst>
                  <a:ext uri="{FF2B5EF4-FFF2-40B4-BE49-F238E27FC236}">
                    <a16:creationId xmlns:a16="http://schemas.microsoft.com/office/drawing/2014/main" id="{69BA5025-5A1B-BE4D-98FE-22B288BEF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2">
                <a:extLst>
                  <a:ext uri="{FF2B5EF4-FFF2-40B4-BE49-F238E27FC236}">
                    <a16:creationId xmlns:a16="http://schemas.microsoft.com/office/drawing/2014/main" id="{5DEF3EE4-3902-1E4B-8682-6C2DC17D5A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Immagine 102">
                <a:extLst>
                  <a:ext uri="{FF2B5EF4-FFF2-40B4-BE49-F238E27FC236}">
                    <a16:creationId xmlns:a16="http://schemas.microsoft.com/office/drawing/2014/main" id="{E62B70EA-0611-F24F-B5D5-759DBC216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88" name="Picture 24" descr="Virtual Open Systems (@VOSySofficial) | Twitter">
              <a:extLst>
                <a:ext uri="{FF2B5EF4-FFF2-40B4-BE49-F238E27FC236}">
                  <a16:creationId xmlns:a16="http://schemas.microsoft.com/office/drawing/2014/main" id="{81EA37E3-E76C-B94D-9FAB-DF30AEF75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4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04B33FCA-ADF7-C74C-90A4-71F4ACD044DB}"/>
              </a:ext>
            </a:extLst>
          </p:cNvPr>
          <p:cNvSpPr/>
          <p:nvPr/>
        </p:nvSpPr>
        <p:spPr>
          <a:xfrm>
            <a:off x="1928594" y="1232080"/>
            <a:ext cx="2023872" cy="3288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it-IT" b="1" dirty="0"/>
              <a:t>VM1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36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CEAFD82-F750-3D4A-8EBE-E05F3096D1E7}"/>
              </a:ext>
            </a:extLst>
          </p:cNvPr>
          <p:cNvGrpSpPr/>
          <p:nvPr/>
        </p:nvGrpSpPr>
        <p:grpSpPr>
          <a:xfrm>
            <a:off x="2101694" y="1367562"/>
            <a:ext cx="1721908" cy="1024128"/>
            <a:chOff x="3962102" y="1834897"/>
            <a:chExt cx="1721908" cy="1024128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F544981-6228-6645-B228-51907EE90A48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1" name="Rettangolo 185">
              <a:extLst>
                <a:ext uri="{FF2B5EF4-FFF2-40B4-BE49-F238E27FC236}">
                  <a16:creationId xmlns:a16="http://schemas.microsoft.com/office/drawing/2014/main" id="{40C197FD-46E5-D842-992E-3BE457ED1378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F1A670-CD81-1A43-8B56-599D762D3815}"/>
              </a:ext>
            </a:extLst>
          </p:cNvPr>
          <p:cNvSpPr/>
          <p:nvPr/>
        </p:nvSpPr>
        <p:spPr>
          <a:xfrm rot="16200000">
            <a:off x="3030391" y="3398416"/>
            <a:ext cx="1074360" cy="3288793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e 52">
            <a:extLst>
              <a:ext uri="{FF2B5EF4-FFF2-40B4-BE49-F238E27FC236}">
                <a16:creationId xmlns:a16="http://schemas.microsoft.com/office/drawing/2014/main" id="{13012E95-7421-2F49-9D9B-502737826AE6}"/>
              </a:ext>
            </a:extLst>
          </p:cNvPr>
          <p:cNvSpPr/>
          <p:nvPr/>
        </p:nvSpPr>
        <p:spPr>
          <a:xfrm>
            <a:off x="2367711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C978BDC3-41C0-784E-99F2-3858B3477C6E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C6A69C18-F503-A148-80E5-E59E605FC3E4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57" name="Picture 4" descr="IBM Logo Artwork Files and Guidelines">
                <a:extLst>
                  <a:ext uri="{FF2B5EF4-FFF2-40B4-BE49-F238E27FC236}">
                    <a16:creationId xmlns:a16="http://schemas.microsoft.com/office/drawing/2014/main" id="{6D0E2271-A86B-6744-9E61-4C4511FB43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8">
                <a:extLst>
                  <a:ext uri="{FF2B5EF4-FFF2-40B4-BE49-F238E27FC236}">
                    <a16:creationId xmlns:a16="http://schemas.microsoft.com/office/drawing/2014/main" id="{DE13291E-43F2-104B-AE3E-DC36690AB6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2">
                <a:extLst>
                  <a:ext uri="{FF2B5EF4-FFF2-40B4-BE49-F238E27FC236}">
                    <a16:creationId xmlns:a16="http://schemas.microsoft.com/office/drawing/2014/main" id="{43BE2A3B-4F77-6A43-BB09-FE14EEBBC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280D52DA-130C-D24D-AF85-9FF2F497F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56" name="Picture 24" descr="Virtual Open Systems (@VOSySofficial) | Twitter">
              <a:extLst>
                <a:ext uri="{FF2B5EF4-FFF2-40B4-BE49-F238E27FC236}">
                  <a16:creationId xmlns:a16="http://schemas.microsoft.com/office/drawing/2014/main" id="{90E2D0B0-EEDA-DA41-800F-F75CF7F91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ttangolo 60">
            <a:extLst>
              <a:ext uri="{FF2B5EF4-FFF2-40B4-BE49-F238E27FC236}">
                <a16:creationId xmlns:a16="http://schemas.microsoft.com/office/drawing/2014/main" id="{D34A883B-94C5-4C4F-9A1D-A4B081EBDDF8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8266638B-AF45-7A4E-AEBF-72FC11295D46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4284270A-7B8C-554C-8DAF-B8C6DF52EC4F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0229AE74-2C7F-7947-8FFD-8076EBA2BC6E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699B5B88-8AA7-4B40-8460-7157D9B0EA5E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369370FD-B42C-FD49-BD17-A41845CEBFB4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D25E7EC6-826E-5F4C-89CE-72823B16B8A7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8335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80567A75-DD8F-C346-B88F-D156A0AA71DB}"/>
              </a:ext>
            </a:extLst>
          </p:cNvPr>
          <p:cNvSpPr/>
          <p:nvPr/>
        </p:nvSpPr>
        <p:spPr>
          <a:xfrm>
            <a:off x="4011942" y="1230813"/>
            <a:ext cx="2023872" cy="32887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b="1" dirty="0"/>
              <a:t>VM2’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4B33FCA-ADF7-C74C-90A4-71F4ACD044DB}"/>
              </a:ext>
            </a:extLst>
          </p:cNvPr>
          <p:cNvSpPr/>
          <p:nvPr/>
        </p:nvSpPr>
        <p:spPr>
          <a:xfrm>
            <a:off x="1928594" y="1232080"/>
            <a:ext cx="2023872" cy="3288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it-IT" b="1" dirty="0"/>
              <a:t>VM1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37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A35B7812-0CDB-214D-8B7F-4CFE6DD5174E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A7D86F1-29A5-AB40-AD0E-3B7B046B75E2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396A7C8-C3C8-224E-87FF-999723DCDB90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3A18699-D36B-F144-B57D-61044893E9AE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735832E-B626-5B4C-BAC2-8A7D1B93C2D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37C8E60-56AE-0D4D-B178-86739581BA1C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E0E0C5E-299F-1C48-8F95-BF6D79986E3E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CEAFD82-F750-3D4A-8EBE-E05F3096D1E7}"/>
              </a:ext>
            </a:extLst>
          </p:cNvPr>
          <p:cNvGrpSpPr/>
          <p:nvPr/>
        </p:nvGrpSpPr>
        <p:grpSpPr>
          <a:xfrm>
            <a:off x="2101694" y="1367562"/>
            <a:ext cx="1721908" cy="1024128"/>
            <a:chOff x="3962102" y="1834897"/>
            <a:chExt cx="1721908" cy="1024128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F544981-6228-6645-B228-51907EE90A48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1" name="Rettangolo 185">
              <a:extLst>
                <a:ext uri="{FF2B5EF4-FFF2-40B4-BE49-F238E27FC236}">
                  <a16:creationId xmlns:a16="http://schemas.microsoft.com/office/drawing/2014/main" id="{40C197FD-46E5-D842-992E-3BE457ED1378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B35F54B-639D-A24D-B89D-230F85F9234F}"/>
              </a:ext>
            </a:extLst>
          </p:cNvPr>
          <p:cNvGrpSpPr/>
          <p:nvPr/>
        </p:nvGrpSpPr>
        <p:grpSpPr>
          <a:xfrm>
            <a:off x="4188792" y="1367562"/>
            <a:ext cx="1721908" cy="1024128"/>
            <a:chOff x="3962102" y="1834897"/>
            <a:chExt cx="1721908" cy="1024128"/>
          </a:xfrm>
        </p:grpSpPr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2E133D8-DA80-874A-850E-5881E24693C9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6" name="Rettangolo 185">
              <a:extLst>
                <a:ext uri="{FF2B5EF4-FFF2-40B4-BE49-F238E27FC236}">
                  <a16:creationId xmlns:a16="http://schemas.microsoft.com/office/drawing/2014/main" id="{37110825-737A-0246-B327-F097A635C7E3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F1A670-CD81-1A43-8B56-599D762D3815}"/>
              </a:ext>
            </a:extLst>
          </p:cNvPr>
          <p:cNvSpPr/>
          <p:nvPr/>
        </p:nvSpPr>
        <p:spPr>
          <a:xfrm rot="16200000">
            <a:off x="3854238" y="3398418"/>
            <a:ext cx="1074360" cy="3288793"/>
          </a:xfrm>
          <a:prstGeom prst="rect">
            <a:avLst/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1" name="Ovale 80">
            <a:extLst>
              <a:ext uri="{FF2B5EF4-FFF2-40B4-BE49-F238E27FC236}">
                <a16:creationId xmlns:a16="http://schemas.microsoft.com/office/drawing/2014/main" id="{FEACD52A-AFD0-F945-B1AB-9309E14BD95F}"/>
              </a:ext>
            </a:extLst>
          </p:cNvPr>
          <p:cNvSpPr/>
          <p:nvPr/>
        </p:nvSpPr>
        <p:spPr>
          <a:xfrm>
            <a:off x="3296183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26A8796F-F76E-0B43-9A22-30E16C2953B1}"/>
              </a:ext>
            </a:extLst>
          </p:cNvPr>
          <p:cNvSpPr/>
          <p:nvPr/>
        </p:nvSpPr>
        <p:spPr>
          <a:xfrm>
            <a:off x="4421594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472206C6-0C5B-1C44-9245-C7777CCDD680}"/>
              </a:ext>
            </a:extLst>
          </p:cNvPr>
          <p:cNvSpPr txBox="1"/>
          <p:nvPr/>
        </p:nvSpPr>
        <p:spPr>
          <a:xfrm>
            <a:off x="2831257" y="6020380"/>
            <a:ext cx="2964632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PriorityVM1 &lt; PriorityVM2’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E3291940-0049-A940-A54E-EBE5F27BF2FA}"/>
              </a:ext>
            </a:extLst>
          </p:cNvPr>
          <p:cNvSpPr txBox="1"/>
          <p:nvPr/>
        </p:nvSpPr>
        <p:spPr>
          <a:xfrm>
            <a:off x="295170" y="4288653"/>
            <a:ext cx="136662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VM Management </a:t>
            </a:r>
            <a:r>
              <a:rPr lang="it-IT" sz="1200" b="1" dirty="0" err="1"/>
              <a:t>Permits</a:t>
            </a:r>
            <a:r>
              <a:rPr lang="it-IT" sz="1200" b="1" dirty="0"/>
              <a:t> Hot Swap of FPGA</a:t>
            </a:r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DBA8A376-5C05-E940-A051-761C896762F3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CA3EAFEA-C5F5-DB48-87C7-EAA5B68397C8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89" name="Picture 4" descr="IBM Logo Artwork Files and Guidelines">
                <a:extLst>
                  <a:ext uri="{FF2B5EF4-FFF2-40B4-BE49-F238E27FC236}">
                    <a16:creationId xmlns:a16="http://schemas.microsoft.com/office/drawing/2014/main" id="{BD12796F-B079-9148-8B7E-6AEF6E03A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18">
                <a:extLst>
                  <a:ext uri="{FF2B5EF4-FFF2-40B4-BE49-F238E27FC236}">
                    <a16:creationId xmlns:a16="http://schemas.microsoft.com/office/drawing/2014/main" id="{4917BAC1-97ED-1B4C-9422-F994580EF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2">
                <a:extLst>
                  <a:ext uri="{FF2B5EF4-FFF2-40B4-BE49-F238E27FC236}">
                    <a16:creationId xmlns:a16="http://schemas.microsoft.com/office/drawing/2014/main" id="{205AD353-E20C-4E4D-9E51-F589AD96A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Immagine 102">
                <a:extLst>
                  <a:ext uri="{FF2B5EF4-FFF2-40B4-BE49-F238E27FC236}">
                    <a16:creationId xmlns:a16="http://schemas.microsoft.com/office/drawing/2014/main" id="{6FA8FDE3-4A32-FA49-870E-E2C1A79BE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88" name="Picture 24" descr="Virtual Open Systems (@VOSySofficial) | Twitter">
              <a:extLst>
                <a:ext uri="{FF2B5EF4-FFF2-40B4-BE49-F238E27FC236}">
                  <a16:creationId xmlns:a16="http://schemas.microsoft.com/office/drawing/2014/main" id="{A371E420-B962-A046-A0DB-1CF54FEFE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6218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F6FA46D-A68E-B74F-A68E-6B13F0B6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59" y="4505632"/>
            <a:ext cx="1370923" cy="938784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80567A75-DD8F-C346-B88F-D156A0AA71DB}"/>
              </a:ext>
            </a:extLst>
          </p:cNvPr>
          <p:cNvSpPr/>
          <p:nvPr/>
        </p:nvSpPr>
        <p:spPr>
          <a:xfrm>
            <a:off x="4011942" y="1230813"/>
            <a:ext cx="2023872" cy="328879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b="1" dirty="0"/>
              <a:t>VM2’’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4B33FCA-ADF7-C74C-90A4-71F4ACD044DB}"/>
              </a:ext>
            </a:extLst>
          </p:cNvPr>
          <p:cNvSpPr/>
          <p:nvPr/>
        </p:nvSpPr>
        <p:spPr>
          <a:xfrm>
            <a:off x="1928594" y="1232080"/>
            <a:ext cx="2023872" cy="3288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it-IT" b="1" dirty="0"/>
              <a:t>VM1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B9E8A5-B69D-9D43-9611-AAF463B2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RunTime</a:t>
            </a:r>
            <a:r>
              <a:rPr lang="it-IT" dirty="0"/>
              <a:t> Management: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B09A53-FD6D-1045-ADF8-2E4E6E7D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dirty="0" smtClean="0"/>
              <a:pPr/>
              <a:t>38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233941-DDBB-1447-9708-6FD01A84A73A}"/>
              </a:ext>
            </a:extLst>
          </p:cNvPr>
          <p:cNvSpPr/>
          <p:nvPr/>
        </p:nvSpPr>
        <p:spPr>
          <a:xfrm>
            <a:off x="310469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5C8444-1ED5-1B45-A500-03AD104E5DA2}"/>
              </a:ext>
            </a:extLst>
          </p:cNvPr>
          <p:cNvSpPr/>
          <p:nvPr/>
        </p:nvSpPr>
        <p:spPr>
          <a:xfrm>
            <a:off x="310469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5B522B-7BAF-B74F-9EA1-B021C5BA4B2B}"/>
              </a:ext>
            </a:extLst>
          </p:cNvPr>
          <p:cNvSpPr/>
          <p:nvPr/>
        </p:nvSpPr>
        <p:spPr>
          <a:xfrm>
            <a:off x="310469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83D718-A5E1-3E48-A144-D75C21251A8D}"/>
              </a:ext>
            </a:extLst>
          </p:cNvPr>
          <p:cNvSpPr/>
          <p:nvPr/>
        </p:nvSpPr>
        <p:spPr>
          <a:xfrm>
            <a:off x="2769842" y="3457121"/>
            <a:ext cx="2365248" cy="2127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sz="1100" b="1" dirty="0">
                <a:solidFill>
                  <a:schemeClr val="tx1"/>
                </a:solidFill>
              </a:rPr>
              <a:t>EVEREST NODE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4A26B89-EAB3-A443-B649-092E4A8E0D81}"/>
              </a:ext>
            </a:extLst>
          </p:cNvPr>
          <p:cNvGrpSpPr/>
          <p:nvPr/>
        </p:nvGrpSpPr>
        <p:grpSpPr>
          <a:xfrm>
            <a:off x="3567570" y="3572944"/>
            <a:ext cx="256032" cy="829056"/>
            <a:chOff x="4986104" y="4151376"/>
            <a:chExt cx="256032" cy="82905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1FC088B-C344-BA4B-842B-67AD80D1490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1FF5682-8C6B-CB4A-AD71-7825E6FAA1F7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11B735A-CFEE-C240-9BED-A6F3481EA418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A35B7812-0CDB-214D-8B7F-4CFE6DD5174E}"/>
              </a:ext>
            </a:extLst>
          </p:cNvPr>
          <p:cNvSpPr/>
          <p:nvPr/>
        </p:nvSpPr>
        <p:spPr>
          <a:xfrm>
            <a:off x="4052838" y="3572944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A7D86F1-29A5-AB40-AD0E-3B7B046B75E2}"/>
              </a:ext>
            </a:extLst>
          </p:cNvPr>
          <p:cNvSpPr/>
          <p:nvPr/>
        </p:nvSpPr>
        <p:spPr>
          <a:xfrm>
            <a:off x="4052838" y="3883840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396A7C8-C3C8-224E-87FF-999723DCDB90}"/>
              </a:ext>
            </a:extLst>
          </p:cNvPr>
          <p:cNvSpPr/>
          <p:nvPr/>
        </p:nvSpPr>
        <p:spPr>
          <a:xfrm>
            <a:off x="4052838" y="4194736"/>
            <a:ext cx="256032" cy="20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3A18699-D36B-F144-B57D-61044893E9AE}"/>
              </a:ext>
            </a:extLst>
          </p:cNvPr>
          <p:cNvGrpSpPr/>
          <p:nvPr/>
        </p:nvGrpSpPr>
        <p:grpSpPr>
          <a:xfrm>
            <a:off x="4515710" y="3572944"/>
            <a:ext cx="256032" cy="829056"/>
            <a:chOff x="4986104" y="4151376"/>
            <a:chExt cx="256032" cy="829056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735832E-B626-5B4C-BAC2-8A7D1B93C2D8}"/>
                </a:ext>
              </a:extLst>
            </p:cNvPr>
            <p:cNvSpPr/>
            <p:nvPr/>
          </p:nvSpPr>
          <p:spPr>
            <a:xfrm>
              <a:off x="4986104" y="4151376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37C8E60-56AE-0D4D-B178-86739581BA1C}"/>
                </a:ext>
              </a:extLst>
            </p:cNvPr>
            <p:cNvSpPr/>
            <p:nvPr/>
          </p:nvSpPr>
          <p:spPr>
            <a:xfrm>
              <a:off x="4986104" y="4462272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E0E0C5E-299F-1C48-8F95-BF6D79986E3E}"/>
                </a:ext>
              </a:extLst>
            </p:cNvPr>
            <p:cNvSpPr/>
            <p:nvPr/>
          </p:nvSpPr>
          <p:spPr>
            <a:xfrm>
              <a:off x="4986104" y="4773168"/>
              <a:ext cx="256032" cy="207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CEAFD82-F750-3D4A-8EBE-E05F3096D1E7}"/>
              </a:ext>
            </a:extLst>
          </p:cNvPr>
          <p:cNvGrpSpPr/>
          <p:nvPr/>
        </p:nvGrpSpPr>
        <p:grpSpPr>
          <a:xfrm>
            <a:off x="2101694" y="1367562"/>
            <a:ext cx="1721908" cy="1024128"/>
            <a:chOff x="3962102" y="1834897"/>
            <a:chExt cx="1721908" cy="1024128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F544981-6228-6645-B228-51907EE90A48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1" name="Rettangolo 185">
              <a:extLst>
                <a:ext uri="{FF2B5EF4-FFF2-40B4-BE49-F238E27FC236}">
                  <a16:creationId xmlns:a16="http://schemas.microsoft.com/office/drawing/2014/main" id="{40C197FD-46E5-D842-992E-3BE457ED1378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B35F54B-639D-A24D-B89D-230F85F9234F}"/>
              </a:ext>
            </a:extLst>
          </p:cNvPr>
          <p:cNvGrpSpPr/>
          <p:nvPr/>
        </p:nvGrpSpPr>
        <p:grpSpPr>
          <a:xfrm>
            <a:off x="4188792" y="1367562"/>
            <a:ext cx="1721908" cy="1024128"/>
            <a:chOff x="3962102" y="1834897"/>
            <a:chExt cx="1721908" cy="1024128"/>
          </a:xfrm>
        </p:grpSpPr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2E133D8-DA80-874A-850E-5881E24693C9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36" name="Rettangolo 185">
              <a:extLst>
                <a:ext uri="{FF2B5EF4-FFF2-40B4-BE49-F238E27FC236}">
                  <a16:creationId xmlns:a16="http://schemas.microsoft.com/office/drawing/2014/main" id="{37110825-737A-0246-B327-F097A635C7E3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F1A670-CD81-1A43-8B56-599D762D3815}"/>
              </a:ext>
            </a:extLst>
          </p:cNvPr>
          <p:cNvSpPr/>
          <p:nvPr/>
        </p:nvSpPr>
        <p:spPr>
          <a:xfrm rot="16200000">
            <a:off x="4392530" y="3936709"/>
            <a:ext cx="1074360" cy="2212211"/>
          </a:xfrm>
          <a:prstGeom prst="rect">
            <a:avLst/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2EF6887-27B4-D142-9C2D-191B601C52EF}"/>
              </a:ext>
            </a:extLst>
          </p:cNvPr>
          <p:cNvGrpSpPr/>
          <p:nvPr/>
        </p:nvGrpSpPr>
        <p:grpSpPr>
          <a:xfrm>
            <a:off x="9112500" y="1756128"/>
            <a:ext cx="1721908" cy="1024128"/>
            <a:chOff x="3962102" y="1834897"/>
            <a:chExt cx="1721908" cy="10241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4A7D73A-4868-5642-9B18-A86AF8E73C7F}"/>
                </a:ext>
              </a:extLst>
            </p:cNvPr>
            <p:cNvSpPr/>
            <p:nvPr/>
          </p:nvSpPr>
          <p:spPr>
            <a:xfrm>
              <a:off x="3962102" y="1834897"/>
              <a:ext cx="1721908" cy="1024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t-IT" b="1" dirty="0"/>
                <a:t>V1    V2    V3</a:t>
              </a:r>
            </a:p>
          </p:txBody>
        </p:sp>
        <p:sp>
          <p:nvSpPr>
            <p:cNvPr id="42" name="Rettangolo 185">
              <a:extLst>
                <a:ext uri="{FF2B5EF4-FFF2-40B4-BE49-F238E27FC236}">
                  <a16:creationId xmlns:a16="http://schemas.microsoft.com/office/drawing/2014/main" id="{47953C55-95BF-C440-A80B-E4CFDFA76E3A}"/>
                </a:ext>
              </a:extLst>
            </p:cNvPr>
            <p:cNvSpPr/>
            <p:nvPr/>
          </p:nvSpPr>
          <p:spPr>
            <a:xfrm>
              <a:off x="4242187" y="1938000"/>
              <a:ext cx="1054389" cy="4806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solidFill>
                    <a:schemeClr val="tx1"/>
                  </a:solidFill>
                </a:rPr>
                <a:t>Job Code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AA5E92D-35CE-7B43-81F6-0591EE4E4EBA}"/>
              </a:ext>
            </a:extLst>
          </p:cNvPr>
          <p:cNvGrpSpPr/>
          <p:nvPr/>
        </p:nvGrpSpPr>
        <p:grpSpPr>
          <a:xfrm>
            <a:off x="8045730" y="3691817"/>
            <a:ext cx="1370923" cy="1858786"/>
            <a:chOff x="7930779" y="4122274"/>
            <a:chExt cx="1370923" cy="1858786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8A70469-D80D-D94A-820D-C0340911F2EF}"/>
                </a:ext>
              </a:extLst>
            </p:cNvPr>
            <p:cNvGrpSpPr/>
            <p:nvPr/>
          </p:nvGrpSpPr>
          <p:grpSpPr>
            <a:xfrm>
              <a:off x="8238391" y="4122274"/>
              <a:ext cx="256032" cy="829056"/>
              <a:chOff x="4986104" y="4151376"/>
              <a:chExt cx="256032" cy="829056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E073DA2A-7CC9-BF48-AD3F-9A852391268C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0CF44A6-CE7E-E141-8AE4-7C53A546DF0C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A21865F8-6DE9-6542-BCF4-D2C2FDE162FE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43BFB67-5986-5147-86E5-A4A1DE40F40A}"/>
                </a:ext>
              </a:extLst>
            </p:cNvPr>
            <p:cNvGrpSpPr/>
            <p:nvPr/>
          </p:nvGrpSpPr>
          <p:grpSpPr>
            <a:xfrm>
              <a:off x="8646492" y="4127960"/>
              <a:ext cx="256032" cy="829056"/>
              <a:chOff x="4986104" y="4151376"/>
              <a:chExt cx="256032" cy="829056"/>
            </a:xfrm>
          </p:grpSpPr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22347EB2-E817-7346-88ED-7EAD11E1767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2061ABF-1207-F24D-9275-7B8B50EC49B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08266D87-9CDA-5649-BD39-F0D44B1C3E2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60F6253C-1719-314D-A1D8-4F78D604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779" y="5042276"/>
              <a:ext cx="1370923" cy="938784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91BD995-8B61-3941-BCBA-A18DC110B67C}"/>
              </a:ext>
            </a:extLst>
          </p:cNvPr>
          <p:cNvGrpSpPr/>
          <p:nvPr/>
        </p:nvGrpSpPr>
        <p:grpSpPr>
          <a:xfrm>
            <a:off x="9717422" y="3691817"/>
            <a:ext cx="700471" cy="1609476"/>
            <a:chOff x="9602471" y="4122274"/>
            <a:chExt cx="700471" cy="1609476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4AF6708-3265-7749-838E-A238ED34685D}"/>
                </a:ext>
              </a:extLst>
            </p:cNvPr>
            <p:cNvGrpSpPr/>
            <p:nvPr/>
          </p:nvGrpSpPr>
          <p:grpSpPr>
            <a:xfrm>
              <a:off x="9602471" y="4122274"/>
              <a:ext cx="256032" cy="829056"/>
              <a:chOff x="4986104" y="4151376"/>
              <a:chExt cx="256032" cy="829056"/>
            </a:xfrm>
          </p:grpSpPr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FDEF4EDF-3ABB-B641-963C-8DFAB649F528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0E06E43C-94FB-BD42-84E0-FC343B76A734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id="{49393C7F-6EDA-D34B-A347-6E75106165AF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4DAC1FE-3E80-8C44-8E3D-7BA5164D3374}"/>
                </a:ext>
              </a:extLst>
            </p:cNvPr>
            <p:cNvGrpSpPr/>
            <p:nvPr/>
          </p:nvGrpSpPr>
          <p:grpSpPr>
            <a:xfrm>
              <a:off x="10010572" y="4127960"/>
              <a:ext cx="256032" cy="829056"/>
              <a:chOff x="4986104" y="4151376"/>
              <a:chExt cx="256032" cy="829056"/>
            </a:xfrm>
          </p:grpSpPr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id="{0C782254-6603-6047-A8F5-0056F0B6CF40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88A25D21-A4FD-CB4F-8EF2-4B91C4C26750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D94E466E-A532-6B49-9C29-4DD55D4C1818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3BB8A0B3-E12D-A142-9D28-C051B48E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2471" y="5252080"/>
              <a:ext cx="700471" cy="47967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0B6D48D8-0C1D-D14A-B4B0-E1930FF00379}"/>
              </a:ext>
            </a:extLst>
          </p:cNvPr>
          <p:cNvGrpSpPr/>
          <p:nvPr/>
        </p:nvGrpSpPr>
        <p:grpSpPr>
          <a:xfrm>
            <a:off x="10975370" y="3691817"/>
            <a:ext cx="664133" cy="834742"/>
            <a:chOff x="10860419" y="4122274"/>
            <a:chExt cx="664133" cy="83474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6C43745F-E14F-8347-9C86-89B571329497}"/>
                </a:ext>
              </a:extLst>
            </p:cNvPr>
            <p:cNvGrpSpPr/>
            <p:nvPr/>
          </p:nvGrpSpPr>
          <p:grpSpPr>
            <a:xfrm>
              <a:off x="10860419" y="4122274"/>
              <a:ext cx="256032" cy="829056"/>
              <a:chOff x="4986104" y="4151376"/>
              <a:chExt cx="256032" cy="829056"/>
            </a:xfrm>
          </p:grpSpPr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D7F5E7B7-166B-5E42-8D3D-425ACE5BC186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4BDCDF89-A009-D340-A335-B1C6E073E09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799B11C-DC70-9D4D-BB44-E1E3E646EE8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C9382DC5-7AC7-DB4A-B43D-06B8608C4196}"/>
                </a:ext>
              </a:extLst>
            </p:cNvPr>
            <p:cNvGrpSpPr/>
            <p:nvPr/>
          </p:nvGrpSpPr>
          <p:grpSpPr>
            <a:xfrm>
              <a:off x="11268520" y="4127960"/>
              <a:ext cx="256032" cy="829056"/>
              <a:chOff x="4986104" y="4151376"/>
              <a:chExt cx="256032" cy="829056"/>
            </a:xfrm>
          </p:grpSpPr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id="{85168150-3065-7B47-A33F-31B6ED0F22F3}"/>
                  </a:ext>
                </a:extLst>
              </p:cNvPr>
              <p:cNvSpPr/>
              <p:nvPr/>
            </p:nvSpPr>
            <p:spPr>
              <a:xfrm>
                <a:off x="4986104" y="4151376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70732B0A-3F14-7941-B901-51D768E533C3}"/>
                  </a:ext>
                </a:extLst>
              </p:cNvPr>
              <p:cNvSpPr/>
              <p:nvPr/>
            </p:nvSpPr>
            <p:spPr>
              <a:xfrm>
                <a:off x="4986104" y="4462272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A77E32E1-6E0C-B64F-BD1E-66681CFAD8F0}"/>
                  </a:ext>
                </a:extLst>
              </p:cNvPr>
              <p:cNvSpPr/>
              <p:nvPr/>
            </p:nvSpPr>
            <p:spPr>
              <a:xfrm>
                <a:off x="4986104" y="4773168"/>
                <a:ext cx="256032" cy="207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46D1154A-D095-2042-A7BC-1C85A0002601}"/>
              </a:ext>
            </a:extLst>
          </p:cNvPr>
          <p:cNvCxnSpPr/>
          <p:nvPr/>
        </p:nvCxnSpPr>
        <p:spPr>
          <a:xfrm flipH="1">
            <a:off x="8731191" y="2870784"/>
            <a:ext cx="685462" cy="697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8B328740-AC44-CF48-9272-6BC498F11A20}"/>
              </a:ext>
            </a:extLst>
          </p:cNvPr>
          <p:cNvCxnSpPr>
            <a:cxnSpLocks/>
          </p:cNvCxnSpPr>
          <p:nvPr/>
        </p:nvCxnSpPr>
        <p:spPr>
          <a:xfrm>
            <a:off x="9973454" y="2872051"/>
            <a:ext cx="94203" cy="739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764B6949-8925-6941-AFC4-661C319A5B81}"/>
              </a:ext>
            </a:extLst>
          </p:cNvPr>
          <p:cNvCxnSpPr>
            <a:cxnSpLocks/>
          </p:cNvCxnSpPr>
          <p:nvPr/>
        </p:nvCxnSpPr>
        <p:spPr>
          <a:xfrm>
            <a:off x="10464268" y="2866454"/>
            <a:ext cx="919203" cy="744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1" name="Rettangolo 80">
            <a:extLst>
              <a:ext uri="{FF2B5EF4-FFF2-40B4-BE49-F238E27FC236}">
                <a16:creationId xmlns:a16="http://schemas.microsoft.com/office/drawing/2014/main" id="{C69FB0EF-C59C-AC42-A028-CF7007DB6508}"/>
              </a:ext>
            </a:extLst>
          </p:cNvPr>
          <p:cNvSpPr/>
          <p:nvPr/>
        </p:nvSpPr>
        <p:spPr>
          <a:xfrm rot="16200000">
            <a:off x="2336209" y="4092600"/>
            <a:ext cx="1074360" cy="1900426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7A80746A-5B8A-2F42-AE8A-C382D00E5DE0}"/>
              </a:ext>
            </a:extLst>
          </p:cNvPr>
          <p:cNvSpPr/>
          <p:nvPr/>
        </p:nvSpPr>
        <p:spPr>
          <a:xfrm>
            <a:off x="2789743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Ovale 82">
            <a:extLst>
              <a:ext uri="{FF2B5EF4-FFF2-40B4-BE49-F238E27FC236}">
                <a16:creationId xmlns:a16="http://schemas.microsoft.com/office/drawing/2014/main" id="{DB5CE934-3AC2-5745-B894-254E5A1578EE}"/>
              </a:ext>
            </a:extLst>
          </p:cNvPr>
          <p:cNvSpPr/>
          <p:nvPr/>
        </p:nvSpPr>
        <p:spPr>
          <a:xfrm>
            <a:off x="4913966" y="2086766"/>
            <a:ext cx="253219" cy="229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48D33339-54ED-C349-AB78-47801F51F1E6}"/>
              </a:ext>
            </a:extLst>
          </p:cNvPr>
          <p:cNvSpPr txBox="1"/>
          <p:nvPr/>
        </p:nvSpPr>
        <p:spPr>
          <a:xfrm>
            <a:off x="2831257" y="6020380"/>
            <a:ext cx="2894294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b="1" dirty="0"/>
              <a:t>PriorityVM1 = PriorityVM2’’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241F5473-5CF3-A845-B1E9-6C3239D81669}"/>
              </a:ext>
            </a:extLst>
          </p:cNvPr>
          <p:cNvSpPr txBox="1"/>
          <p:nvPr/>
        </p:nvSpPr>
        <p:spPr>
          <a:xfrm>
            <a:off x="157843" y="4288653"/>
            <a:ext cx="163646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VM Management </a:t>
            </a:r>
            <a:r>
              <a:rPr lang="it-IT" sz="1200" b="1" dirty="0" err="1"/>
              <a:t>permits</a:t>
            </a:r>
            <a:r>
              <a:rPr lang="it-IT" sz="1200" b="1" dirty="0"/>
              <a:t> the </a:t>
            </a:r>
            <a:r>
              <a:rPr lang="it-IT" sz="1200" b="1" dirty="0" err="1"/>
              <a:t>abstraction</a:t>
            </a:r>
            <a:r>
              <a:rPr lang="it-IT" sz="1200" b="1" dirty="0"/>
              <a:t> of HW </a:t>
            </a:r>
            <a:r>
              <a:rPr lang="it-IT" sz="1200" b="1" dirty="0" err="1"/>
              <a:t>accellerators</a:t>
            </a:r>
            <a:r>
              <a:rPr lang="it-IT" sz="1200" b="1" dirty="0"/>
              <a:t> on FPGA</a:t>
            </a:r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F90B50A3-92E6-B24F-8DE8-9F51F1A35CE6}"/>
              </a:ext>
            </a:extLst>
          </p:cNvPr>
          <p:cNvGrpSpPr/>
          <p:nvPr/>
        </p:nvGrpSpPr>
        <p:grpSpPr>
          <a:xfrm>
            <a:off x="8233474" y="4688"/>
            <a:ext cx="3816742" cy="780381"/>
            <a:chOff x="8233474" y="4688"/>
            <a:chExt cx="3816742" cy="780381"/>
          </a:xfrm>
        </p:grpSpPr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32A20C72-81D3-854E-99C5-DA11399FAE54}"/>
                </a:ext>
              </a:extLst>
            </p:cNvPr>
            <p:cNvGrpSpPr/>
            <p:nvPr/>
          </p:nvGrpSpPr>
          <p:grpSpPr>
            <a:xfrm>
              <a:off x="8233474" y="4688"/>
              <a:ext cx="3816742" cy="780381"/>
              <a:chOff x="8233474" y="4688"/>
              <a:chExt cx="3816742" cy="780381"/>
            </a:xfrm>
          </p:grpSpPr>
          <p:pic>
            <p:nvPicPr>
              <p:cNvPr id="89" name="Picture 4" descr="IBM Logo Artwork Files and Guidelines">
                <a:extLst>
                  <a:ext uri="{FF2B5EF4-FFF2-40B4-BE49-F238E27FC236}">
                    <a16:creationId xmlns:a16="http://schemas.microsoft.com/office/drawing/2014/main" id="{D3AA1309-F826-6442-9880-D8DC4D8C4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0740" r="15975" b="23350"/>
              <a:stretch/>
            </p:blipFill>
            <p:spPr bwMode="auto">
              <a:xfrm>
                <a:off x="8233474" y="136526"/>
                <a:ext cx="633577" cy="36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18">
                <a:extLst>
                  <a:ext uri="{FF2B5EF4-FFF2-40B4-BE49-F238E27FC236}">
                    <a16:creationId xmlns:a16="http://schemas.microsoft.com/office/drawing/2014/main" id="{71E773A3-F741-824C-9473-958826F0B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/>
              <a:stretch/>
            </p:blipFill>
            <p:spPr bwMode="auto">
              <a:xfrm>
                <a:off x="10779486" y="139236"/>
                <a:ext cx="432544" cy="43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2">
                <a:extLst>
                  <a:ext uri="{FF2B5EF4-FFF2-40B4-BE49-F238E27FC236}">
                    <a16:creationId xmlns:a16="http://schemas.microsoft.com/office/drawing/2014/main" id="{039F7564-3AE0-5D49-A73F-0BDCDFD8E0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5144" y="137060"/>
                <a:ext cx="435072" cy="435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Immagine 102">
                <a:extLst>
                  <a:ext uri="{FF2B5EF4-FFF2-40B4-BE49-F238E27FC236}">
                    <a16:creationId xmlns:a16="http://schemas.microsoft.com/office/drawing/2014/main" id="{4EE5518E-CD04-8942-9B2B-4A6EDFDF2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6139" y="4688"/>
                <a:ext cx="1003678" cy="780381"/>
              </a:xfrm>
              <a:prstGeom prst="rect">
                <a:avLst/>
              </a:prstGeom>
            </p:spPr>
          </p:pic>
        </p:grpSp>
        <p:pic>
          <p:nvPicPr>
            <p:cNvPr id="88" name="Picture 24" descr="Virtual Open Systems (@VOSySofficial) | Twitter">
              <a:extLst>
                <a:ext uri="{FF2B5EF4-FFF2-40B4-BE49-F238E27FC236}">
                  <a16:creationId xmlns:a16="http://schemas.microsoft.com/office/drawing/2014/main" id="{45B54660-EA85-2B4F-B521-F64B1CB72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74" y="136526"/>
              <a:ext cx="520173" cy="52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71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DD98E-718F-D04C-8B43-92ADC026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Driven</a:t>
            </a:r>
            <a:r>
              <a:rPr lang="it-IT" dirty="0"/>
              <a:t> World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4BE4DF-3810-6A42-8AAA-E86D5826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0C23B4-D34B-4446-95A8-82340DC84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35" y="1026470"/>
            <a:ext cx="8834329" cy="3045578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53A8310-09CF-A044-86B4-6B747A85B0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0868" y="1668715"/>
            <a:ext cx="3922468" cy="516706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</a:rPr>
              <a:t>79 </a:t>
            </a:r>
            <a:r>
              <a:rPr lang="it-IT" b="1" dirty="0" err="1">
                <a:solidFill>
                  <a:srgbClr val="C00000"/>
                </a:solidFill>
              </a:rPr>
              <a:t>Zettabytes</a:t>
            </a:r>
            <a:r>
              <a:rPr lang="it-IT" b="1" dirty="0">
                <a:solidFill>
                  <a:srgbClr val="C00000"/>
                </a:solidFill>
              </a:rPr>
              <a:t> in 2021</a:t>
            </a:r>
          </a:p>
        </p:txBody>
      </p:sp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ED7172BE-E048-BA4A-9A6D-AC45525973D5}"/>
              </a:ext>
            </a:extLst>
          </p:cNvPr>
          <p:cNvSpPr txBox="1">
            <a:spLocks/>
          </p:cNvSpPr>
          <p:nvPr/>
        </p:nvSpPr>
        <p:spPr>
          <a:xfrm>
            <a:off x="1012947" y="4930932"/>
            <a:ext cx="3922468" cy="51670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/>
              <a:t>DARK DATA</a:t>
            </a:r>
          </a:p>
        </p:txBody>
      </p:sp>
      <p:sp>
        <p:nvSpPr>
          <p:cNvPr id="9" name="Segnaposto contenuto 6">
            <a:extLst>
              <a:ext uri="{FF2B5EF4-FFF2-40B4-BE49-F238E27FC236}">
                <a16:creationId xmlns:a16="http://schemas.microsoft.com/office/drawing/2014/main" id="{41801B53-44AA-3C4C-96E2-1042AF101EAB}"/>
              </a:ext>
            </a:extLst>
          </p:cNvPr>
          <p:cNvSpPr txBox="1">
            <a:spLocks/>
          </p:cNvSpPr>
          <p:nvPr/>
        </p:nvSpPr>
        <p:spPr>
          <a:xfrm>
            <a:off x="7003439" y="4930932"/>
            <a:ext cx="4152240" cy="51670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/>
              <a:t>NOT STORABLE DATA</a:t>
            </a:r>
          </a:p>
        </p:txBody>
      </p:sp>
      <p:pic>
        <p:nvPicPr>
          <p:cNvPr id="7170" name="Picture 2" descr="Problem Solving | Afrilean Consulting">
            <a:extLst>
              <a:ext uri="{FF2B5EF4-FFF2-40B4-BE49-F238E27FC236}">
                <a16:creationId xmlns:a16="http://schemas.microsoft.com/office/drawing/2014/main" id="{7F92D61E-DE0A-AD42-9EF2-2BA8AE06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32" y="4646366"/>
            <a:ext cx="1518529" cy="113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DD98E-718F-D04C-8B43-92ADC026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4BE4DF-3810-6A42-8AAA-E86D5826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141488-282D-D845-8567-84DEFF2EBC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Everest Use Cases</a:t>
            </a:r>
          </a:p>
          <a:p>
            <a:r>
              <a:rPr lang="it-IT" dirty="0"/>
              <a:t>Everest Target </a:t>
            </a:r>
            <a:r>
              <a:rPr lang="it-IT" dirty="0" err="1"/>
              <a:t>Architectures</a:t>
            </a:r>
            <a:endParaRPr lang="it-IT" dirty="0"/>
          </a:p>
          <a:p>
            <a:r>
              <a:rPr lang="it-IT" dirty="0"/>
              <a:t>Everest System Development Kit</a:t>
            </a:r>
          </a:p>
        </p:txBody>
      </p:sp>
    </p:spTree>
    <p:extLst>
      <p:ext uri="{BB962C8B-B14F-4D97-AF65-F5344CB8AC3E}">
        <p14:creationId xmlns:p14="http://schemas.microsoft.com/office/powerpoint/2010/main" val="114567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4">
            <a:extLst>
              <a:ext uri="{FF2B5EF4-FFF2-40B4-BE49-F238E27FC236}">
                <a16:creationId xmlns:a16="http://schemas.microsoft.com/office/drawing/2014/main" id="{AAE7760A-87E3-C94F-A21B-FD5243FD35CC}"/>
              </a:ext>
            </a:extLst>
          </p:cNvPr>
          <p:cNvSpPr txBox="1">
            <a:spLocks/>
          </p:cNvSpPr>
          <p:nvPr/>
        </p:nvSpPr>
        <p:spPr>
          <a:xfrm>
            <a:off x="150753" y="927243"/>
            <a:ext cx="11877675" cy="5155092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b="1" dirty="0">
                <a:solidFill>
                  <a:schemeClr val="accent2"/>
                </a:solidFill>
              </a:rPr>
              <a:t>Three use </a:t>
            </a:r>
            <a:r>
              <a:rPr lang="it-IT" sz="2800" b="1" dirty="0" err="1">
                <a:solidFill>
                  <a:schemeClr val="accent2"/>
                </a:solidFill>
              </a:rPr>
              <a:t>cases</a:t>
            </a:r>
            <a:r>
              <a:rPr lang="it-IT" sz="2800" b="1" dirty="0">
                <a:solidFill>
                  <a:schemeClr val="accent2"/>
                </a:solidFill>
              </a:rPr>
              <a:t> </a:t>
            </a:r>
            <a:r>
              <a:rPr lang="it-IT" sz="2800" b="1" dirty="0" err="1"/>
              <a:t>provided</a:t>
            </a:r>
            <a:r>
              <a:rPr lang="it-IT" sz="2800" b="1" dirty="0"/>
              <a:t> by the </a:t>
            </a:r>
            <a:r>
              <a:rPr lang="it-IT" sz="2800" b="1" dirty="0" err="1"/>
              <a:t>application</a:t>
            </a:r>
            <a:r>
              <a:rPr lang="it-IT" sz="2800" b="1" dirty="0"/>
              <a:t> </a:t>
            </a:r>
            <a:r>
              <a:rPr lang="it-IT" sz="2800" b="1" dirty="0" err="1"/>
              <a:t>partners</a:t>
            </a:r>
            <a:endParaRPr lang="it-IT" sz="2800" b="1" dirty="0"/>
          </a:p>
          <a:p>
            <a:pPr>
              <a:spcBef>
                <a:spcPts val="500"/>
              </a:spcBef>
            </a:pPr>
            <a:r>
              <a:rPr lang="it-IT" sz="2400" dirty="0" err="1"/>
              <a:t>Looking</a:t>
            </a:r>
            <a:r>
              <a:rPr lang="it-IT" sz="2400" dirty="0"/>
              <a:t> for </a:t>
            </a:r>
            <a:r>
              <a:rPr lang="it-IT" sz="2400" dirty="0">
                <a:solidFill>
                  <a:srgbClr val="036BB4"/>
                </a:solidFill>
              </a:rPr>
              <a:t>hardware </a:t>
            </a:r>
            <a:r>
              <a:rPr lang="it-IT" sz="2400" dirty="0" err="1">
                <a:solidFill>
                  <a:srgbClr val="036BB4"/>
                </a:solidFill>
              </a:rPr>
              <a:t>acceleration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/>
              <a:t>(intense data </a:t>
            </a:r>
            <a:r>
              <a:rPr lang="it-IT" sz="2400" dirty="0" err="1"/>
              <a:t>computation</a:t>
            </a:r>
            <a:r>
              <a:rPr lang="it-IT" sz="2400" dirty="0"/>
              <a:t>) with </a:t>
            </a:r>
            <a:r>
              <a:rPr lang="it-IT" sz="2400" dirty="0" err="1">
                <a:solidFill>
                  <a:srgbClr val="036BB4"/>
                </a:solidFill>
              </a:rPr>
              <a:t>efficient</a:t>
            </a:r>
            <a:r>
              <a:rPr lang="it-IT" sz="2400" dirty="0">
                <a:solidFill>
                  <a:srgbClr val="036BB4"/>
                </a:solidFill>
              </a:rPr>
              <a:t> and </a:t>
            </a:r>
            <a:r>
              <a:rPr lang="it-IT" sz="2400" dirty="0" err="1">
                <a:solidFill>
                  <a:srgbClr val="036BB4"/>
                </a:solidFill>
              </a:rPr>
              <a:t>secure</a:t>
            </a:r>
            <a:r>
              <a:rPr lang="it-IT" sz="2400" dirty="0">
                <a:solidFill>
                  <a:srgbClr val="036BB4"/>
                </a:solidFill>
              </a:rPr>
              <a:t> data management</a:t>
            </a:r>
            <a:r>
              <a:rPr lang="it-IT" sz="2400" dirty="0"/>
              <a:t> (</a:t>
            </a:r>
            <a:r>
              <a:rPr lang="it-IT" sz="2400" dirty="0" err="1"/>
              <a:t>distributed</a:t>
            </a:r>
            <a:r>
              <a:rPr lang="it-IT" sz="2400" dirty="0"/>
              <a:t> data </a:t>
            </a:r>
            <a:r>
              <a:rPr lang="it-IT" sz="2400" dirty="0" err="1"/>
              <a:t>sources</a:t>
            </a:r>
            <a:r>
              <a:rPr lang="it-IT" sz="2400" dirty="0"/>
              <a:t>)</a:t>
            </a:r>
          </a:p>
          <a:p>
            <a:pPr>
              <a:spcBef>
                <a:spcPts val="500"/>
              </a:spcBef>
            </a:pPr>
            <a:r>
              <a:rPr lang="it-IT" sz="2400" dirty="0" err="1"/>
              <a:t>Possibility</a:t>
            </a:r>
            <a:r>
              <a:rPr lang="it-IT" sz="2400" dirty="0"/>
              <a:t> of </a:t>
            </a:r>
            <a:r>
              <a:rPr lang="it-IT" sz="2400" dirty="0">
                <a:solidFill>
                  <a:srgbClr val="036BB4"/>
                </a:solidFill>
              </a:rPr>
              <a:t>AI/ML-</a:t>
            </a:r>
            <a:r>
              <a:rPr lang="it-IT" sz="2400" dirty="0" err="1">
                <a:solidFill>
                  <a:srgbClr val="036BB4"/>
                </a:solidFill>
              </a:rPr>
              <a:t>based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decision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making</a:t>
            </a:r>
            <a:endParaRPr lang="it-IT" sz="2400" dirty="0">
              <a:solidFill>
                <a:srgbClr val="036BB4"/>
              </a:solidFill>
            </a:endParaRPr>
          </a:p>
          <a:p>
            <a:pPr>
              <a:spcBef>
                <a:spcPts val="500"/>
              </a:spcBef>
              <a:buClr>
                <a:schemeClr val="tx1"/>
              </a:buClr>
            </a:pPr>
            <a:r>
              <a:rPr lang="it-IT" sz="2400" dirty="0">
                <a:solidFill>
                  <a:srgbClr val="036BB4"/>
                </a:solidFill>
              </a:rPr>
              <a:t>Combination</a:t>
            </a:r>
            <a:r>
              <a:rPr lang="it-IT" sz="2400" dirty="0"/>
              <a:t> of </a:t>
            </a:r>
            <a:r>
              <a:rPr lang="it-IT" sz="2400" dirty="0" err="1"/>
              <a:t>tasks</a:t>
            </a:r>
            <a:r>
              <a:rPr lang="it-IT" sz="2400" dirty="0"/>
              <a:t> in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different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r>
              <a:rPr lang="it-IT" sz="2400" dirty="0" err="1">
                <a:solidFill>
                  <a:srgbClr val="036BB4"/>
                </a:solidFill>
              </a:rPr>
              <a:t>pipelines</a:t>
            </a:r>
            <a:r>
              <a:rPr lang="it-IT" sz="2400" dirty="0">
                <a:solidFill>
                  <a:srgbClr val="036BB4"/>
                </a:solidFill>
              </a:rPr>
              <a:t> </a:t>
            </a:r>
            <a:br>
              <a:rPr lang="it-IT" sz="2400" dirty="0">
                <a:solidFill>
                  <a:srgbClr val="036BB4"/>
                </a:solidFill>
              </a:rPr>
            </a:br>
            <a:r>
              <a:rPr lang="it-IT" sz="2400" dirty="0"/>
              <a:t>(</a:t>
            </a:r>
            <a:r>
              <a:rPr lang="it-IT" sz="2400" dirty="0" err="1"/>
              <a:t>creation</a:t>
            </a:r>
            <a:r>
              <a:rPr lang="it-IT" sz="2400" dirty="0"/>
              <a:t> of "</a:t>
            </a:r>
            <a:r>
              <a:rPr lang="it-IT" sz="2400" dirty="0" err="1"/>
              <a:t>scientific</a:t>
            </a:r>
            <a:r>
              <a:rPr lang="it-IT" sz="2400" dirty="0"/>
              <a:t> </a:t>
            </a:r>
            <a:r>
              <a:rPr lang="it-IT" sz="2400" dirty="0" err="1"/>
              <a:t>services</a:t>
            </a:r>
            <a:r>
              <a:rPr lang="it-IT" sz="2400" dirty="0"/>
              <a:t>")</a:t>
            </a:r>
          </a:p>
          <a:p>
            <a:pPr marL="0" indent="0">
              <a:buNone/>
            </a:pPr>
            <a:endParaRPr lang="it-IT" sz="2800" b="1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A1DBEBF-B5EB-BA48-9DE9-B9CCF004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Everest Use Cases: Application </a:t>
            </a:r>
            <a:r>
              <a:rPr lang="it-IT" dirty="0" err="1"/>
              <a:t>Concepts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068D8-E3EC-FA43-BA6A-B33A64B8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6</a:t>
            </a:fld>
            <a:endParaRPr lang="en-US" noProof="1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B7AEDD-C1CC-9E4F-AB7A-793296C60C32}"/>
              </a:ext>
            </a:extLst>
          </p:cNvPr>
          <p:cNvSpPr/>
          <p:nvPr/>
        </p:nvSpPr>
        <p:spPr>
          <a:xfrm>
            <a:off x="421821" y="5066802"/>
            <a:ext cx="279911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Weather-based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1E4E397-167E-5146-BAAF-C072E26BC650}"/>
              </a:ext>
            </a:extLst>
          </p:cNvPr>
          <p:cNvSpPr/>
          <p:nvPr/>
        </p:nvSpPr>
        <p:spPr>
          <a:xfrm>
            <a:off x="421821" y="3869457"/>
            <a:ext cx="241451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Air-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in industrial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5FE0C82-915B-1D4D-AA35-F920006C2956}"/>
              </a:ext>
            </a:extLst>
          </p:cNvPr>
          <p:cNvSpPr/>
          <p:nvPr/>
        </p:nvSpPr>
        <p:spPr>
          <a:xfrm>
            <a:off x="7757149" y="2397031"/>
            <a:ext cx="34632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9.png">
            <a:extLst>
              <a:ext uri="{FF2B5EF4-FFF2-40B4-BE49-F238E27FC236}">
                <a16:creationId xmlns:a16="http://schemas.microsoft.com/office/drawing/2014/main" id="{4C9820BD-34B5-AA4D-BBD6-8BFD1A49822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41884" y="3411938"/>
            <a:ext cx="3660783" cy="2709415"/>
          </a:xfrm>
          <a:prstGeom prst="rect">
            <a:avLst/>
          </a:prstGeom>
          <a:ln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B076417-38D2-8B48-92FA-7D0DFDE79FA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29" y="3258405"/>
            <a:ext cx="4156075" cy="288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82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9222B82-02F5-7744-AC22-B026EA3CB5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844" y="853272"/>
            <a:ext cx="7060080" cy="53030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First step of two use cases…</a:t>
            </a:r>
            <a:endParaRPr lang="en-GB" sz="2400" dirty="0"/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WRF </a:t>
            </a:r>
            <a:r>
              <a:rPr lang="fr-FR" sz="2400" dirty="0" err="1">
                <a:latin typeface="Arial"/>
                <a:cs typeface="Arial"/>
              </a:rPr>
              <a:t>is</a:t>
            </a:r>
            <a:r>
              <a:rPr lang="fr-FR" sz="2400" dirty="0">
                <a:latin typeface="Arial"/>
                <a:cs typeface="Arial"/>
              </a:rPr>
              <a:t> an collaborative open source </a:t>
            </a:r>
            <a:r>
              <a:rPr lang="en-US" sz="2400" dirty="0">
                <a:latin typeface="Arial"/>
                <a:cs typeface="Arial"/>
              </a:rPr>
              <a:t>model supported principally by the US National Center for Atmospheric Research (NCAR), the US National Oceanic and Atmospheric Administration and the US National Center for Environmental Prediction – NCEP)</a:t>
            </a:r>
          </a:p>
        </p:txBody>
      </p:sp>
      <p:pic>
        <p:nvPicPr>
          <p:cNvPr id="23" name="Immagine 39">
            <a:extLst>
              <a:ext uri="{FF2B5EF4-FFF2-40B4-BE49-F238E27FC236}">
                <a16:creationId xmlns:a16="http://schemas.microsoft.com/office/drawing/2014/main" id="{B93C07C6-534D-274C-AEE0-5ADD744C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396" y="2703554"/>
            <a:ext cx="2016297" cy="11177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EB5682-507A-D744-8249-D7BE4EAB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WRF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06F010-30BB-0842-B863-E30508B6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D2FED02-E3C4-E648-BC1A-F877BFF43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5" t="1490" r="17114" b="3951"/>
          <a:stretch/>
        </p:blipFill>
        <p:spPr>
          <a:xfrm>
            <a:off x="7853191" y="853272"/>
            <a:ext cx="4180966" cy="3350599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5855BFDE-DE84-3843-BC78-AB53A5C32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"/>
          <a:stretch/>
        </p:blipFill>
        <p:spPr bwMode="auto">
          <a:xfrm>
            <a:off x="8680361" y="3858484"/>
            <a:ext cx="3353796" cy="229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1,117 Weather Forecaster Illustrations &amp; Clip Art - iStock">
            <a:extLst>
              <a:ext uri="{FF2B5EF4-FFF2-40B4-BE49-F238E27FC236}">
                <a16:creationId xmlns:a16="http://schemas.microsoft.com/office/drawing/2014/main" id="{3DF97E8A-335E-B64E-8C94-48F5A6CA2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20010" r="42954" b="27902"/>
          <a:stretch/>
        </p:blipFill>
        <p:spPr bwMode="auto">
          <a:xfrm>
            <a:off x="1319795" y="1804167"/>
            <a:ext cx="1605063" cy="15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9B6DE613-C452-5D44-82E3-07607FC9B76F}"/>
              </a:ext>
            </a:extLst>
          </p:cNvPr>
          <p:cNvCxnSpPr>
            <a:stCxn id="18" idx="3"/>
          </p:cNvCxnSpPr>
          <p:nvPr/>
        </p:nvCxnSpPr>
        <p:spPr>
          <a:xfrm flipV="1">
            <a:off x="2924858" y="2114687"/>
            <a:ext cx="1716512" cy="456952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>
            <a:extLst>
              <a:ext uri="{FF2B5EF4-FFF2-40B4-BE49-F238E27FC236}">
                <a16:creationId xmlns:a16="http://schemas.microsoft.com/office/drawing/2014/main" id="{0205D633-CE2C-8F47-A4AE-8D204DB2473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924858" y="2571639"/>
            <a:ext cx="2387489" cy="49075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8">
            <a:extLst>
              <a:ext uri="{FF2B5EF4-FFF2-40B4-BE49-F238E27FC236}">
                <a16:creationId xmlns:a16="http://schemas.microsoft.com/office/drawing/2014/main" id="{C9EFBFF4-0224-0A4E-B649-D095EC26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29" b="14076"/>
          <a:stretch/>
        </p:blipFill>
        <p:spPr>
          <a:xfrm>
            <a:off x="4724893" y="1663786"/>
            <a:ext cx="1288926" cy="894854"/>
          </a:xfrm>
          <a:prstGeom prst="rect">
            <a:avLst/>
          </a:prstGeom>
        </p:spPr>
      </p:pic>
      <p:pic>
        <p:nvPicPr>
          <p:cNvPr id="25" name="Immagine 47" descr="Weather Research and Forecasting Model · GitHub">
            <a:extLst>
              <a:ext uri="{FF2B5EF4-FFF2-40B4-BE49-F238E27FC236}">
                <a16:creationId xmlns:a16="http://schemas.microsoft.com/office/drawing/2014/main" id="{5C02F1C3-5C1B-CC4D-BA06-5C766E0FF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640" y="2997510"/>
            <a:ext cx="647140" cy="652120"/>
          </a:xfrm>
          <a:prstGeom prst="rect">
            <a:avLst/>
          </a:prstGeom>
        </p:spPr>
      </p:pic>
      <p:pic>
        <p:nvPicPr>
          <p:cNvPr id="26" name="Picture 20" descr="Partner - Alleanza Italiana per lo Sviluppo Sostenibile">
            <a:extLst>
              <a:ext uri="{FF2B5EF4-FFF2-40B4-BE49-F238E27FC236}">
                <a16:creationId xmlns:a16="http://schemas.microsoft.com/office/drawing/2014/main" id="{408BAFA6-FA01-E642-9518-6F2738450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4063" r="21974" b="13302"/>
          <a:stretch/>
        </p:blipFill>
        <p:spPr bwMode="auto">
          <a:xfrm>
            <a:off x="11339289" y="101349"/>
            <a:ext cx="496808" cy="6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9222B82-02F5-7744-AC22-B026EA3CB5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844" y="853272"/>
            <a:ext cx="7060080" cy="53030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First step of two use cases…</a:t>
            </a:r>
            <a:endParaRPr lang="en-GB" sz="2400" dirty="0"/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WRF </a:t>
            </a:r>
            <a:r>
              <a:rPr lang="fr-FR" sz="2400" dirty="0" err="1">
                <a:latin typeface="Arial"/>
                <a:cs typeface="Arial"/>
              </a:rPr>
              <a:t>is</a:t>
            </a:r>
            <a:r>
              <a:rPr lang="fr-FR" sz="2400" dirty="0">
                <a:latin typeface="Arial"/>
                <a:cs typeface="Arial"/>
              </a:rPr>
              <a:t> an collaborative open source </a:t>
            </a:r>
            <a:r>
              <a:rPr lang="en-US" sz="2400" dirty="0">
                <a:latin typeface="Arial"/>
                <a:cs typeface="Arial"/>
              </a:rPr>
              <a:t>model supported principally by the US National Center for Atmospheric Research (NCAR), the US National Oceanic and Atmospheric Administration and the US National Center for Environmental Prediction – NCEP)</a:t>
            </a:r>
          </a:p>
        </p:txBody>
      </p:sp>
      <p:pic>
        <p:nvPicPr>
          <p:cNvPr id="23" name="Immagine 39">
            <a:extLst>
              <a:ext uri="{FF2B5EF4-FFF2-40B4-BE49-F238E27FC236}">
                <a16:creationId xmlns:a16="http://schemas.microsoft.com/office/drawing/2014/main" id="{B93C07C6-534D-274C-AEE0-5ADD744C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396" y="2703554"/>
            <a:ext cx="2016297" cy="11177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EB5682-507A-D744-8249-D7BE4EAB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WRF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06F010-30BB-0842-B863-E30508B6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D2FED02-E3C4-E648-BC1A-F877BFF43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5" t="1490" r="17114" b="3951"/>
          <a:stretch/>
        </p:blipFill>
        <p:spPr>
          <a:xfrm>
            <a:off x="7853191" y="853272"/>
            <a:ext cx="4180966" cy="3350599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5855BFDE-DE84-3843-BC78-AB53A5C32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"/>
          <a:stretch/>
        </p:blipFill>
        <p:spPr bwMode="auto">
          <a:xfrm>
            <a:off x="8680361" y="3858484"/>
            <a:ext cx="3353796" cy="229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1,117 Weather Forecaster Illustrations &amp; Clip Art - iStock">
            <a:extLst>
              <a:ext uri="{FF2B5EF4-FFF2-40B4-BE49-F238E27FC236}">
                <a16:creationId xmlns:a16="http://schemas.microsoft.com/office/drawing/2014/main" id="{3DF97E8A-335E-B64E-8C94-48F5A6CA2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20010" r="42954" b="27902"/>
          <a:stretch/>
        </p:blipFill>
        <p:spPr bwMode="auto">
          <a:xfrm>
            <a:off x="1319795" y="1804167"/>
            <a:ext cx="1605063" cy="15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9B6DE613-C452-5D44-82E3-07607FC9B76F}"/>
              </a:ext>
            </a:extLst>
          </p:cNvPr>
          <p:cNvCxnSpPr>
            <a:stCxn id="18" idx="3"/>
          </p:cNvCxnSpPr>
          <p:nvPr/>
        </p:nvCxnSpPr>
        <p:spPr>
          <a:xfrm flipV="1">
            <a:off x="2924858" y="2114687"/>
            <a:ext cx="1716512" cy="456952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>
            <a:extLst>
              <a:ext uri="{FF2B5EF4-FFF2-40B4-BE49-F238E27FC236}">
                <a16:creationId xmlns:a16="http://schemas.microsoft.com/office/drawing/2014/main" id="{0205D633-CE2C-8F47-A4AE-8D204DB2473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924858" y="2571639"/>
            <a:ext cx="2387489" cy="49075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8">
            <a:extLst>
              <a:ext uri="{FF2B5EF4-FFF2-40B4-BE49-F238E27FC236}">
                <a16:creationId xmlns:a16="http://schemas.microsoft.com/office/drawing/2014/main" id="{C9EFBFF4-0224-0A4E-B649-D095EC26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29" b="14076"/>
          <a:stretch/>
        </p:blipFill>
        <p:spPr>
          <a:xfrm>
            <a:off x="4724893" y="1663786"/>
            <a:ext cx="1288926" cy="894854"/>
          </a:xfrm>
          <a:prstGeom prst="rect">
            <a:avLst/>
          </a:prstGeom>
        </p:spPr>
      </p:pic>
      <p:pic>
        <p:nvPicPr>
          <p:cNvPr id="25" name="Immagine 47" descr="Weather Research and Forecasting Model · GitHub">
            <a:extLst>
              <a:ext uri="{FF2B5EF4-FFF2-40B4-BE49-F238E27FC236}">
                <a16:creationId xmlns:a16="http://schemas.microsoft.com/office/drawing/2014/main" id="{5C02F1C3-5C1B-CC4D-BA06-5C766E0FF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640" y="2997510"/>
            <a:ext cx="647140" cy="652120"/>
          </a:xfrm>
          <a:prstGeom prst="rect">
            <a:avLst/>
          </a:prstGeom>
        </p:spPr>
      </p:pic>
      <p:pic>
        <p:nvPicPr>
          <p:cNvPr id="26" name="Picture 20" descr="Partner - Alleanza Italiana per lo Sviluppo Sostenibile">
            <a:extLst>
              <a:ext uri="{FF2B5EF4-FFF2-40B4-BE49-F238E27FC236}">
                <a16:creationId xmlns:a16="http://schemas.microsoft.com/office/drawing/2014/main" id="{408BAFA6-FA01-E642-9518-6F2738450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4063" r="21974" b="13302"/>
          <a:stretch/>
        </p:blipFill>
        <p:spPr bwMode="auto">
          <a:xfrm>
            <a:off x="11339289" y="101349"/>
            <a:ext cx="496808" cy="6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9B1B867C-9AB1-B741-B734-7E084E967211}"/>
              </a:ext>
            </a:extLst>
          </p:cNvPr>
          <p:cNvSpPr/>
          <p:nvPr/>
        </p:nvSpPr>
        <p:spPr>
          <a:xfrm>
            <a:off x="2748546" y="1899857"/>
            <a:ext cx="6353251" cy="2725158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C00000"/>
                </a:solidFill>
              </a:rPr>
              <a:t>CHALLANGES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C00000"/>
                </a:solidFill>
              </a:rPr>
              <a:t>Automatic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deployment</a:t>
            </a:r>
            <a:r>
              <a:rPr lang="it-IT" sz="2400" b="1" dirty="0">
                <a:solidFill>
                  <a:srgbClr val="C00000"/>
                </a:solidFill>
              </a:rPr>
              <a:t> of </a:t>
            </a:r>
            <a:r>
              <a:rPr lang="it-IT" sz="2400" b="1" dirty="0" err="1">
                <a:solidFill>
                  <a:srgbClr val="C00000"/>
                </a:solidFill>
              </a:rPr>
              <a:t>several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instances</a:t>
            </a:r>
            <a:r>
              <a:rPr lang="it-IT" sz="2400" b="1" dirty="0">
                <a:solidFill>
                  <a:srgbClr val="C00000"/>
                </a:solidFill>
              </a:rPr>
              <a:t> of the model in HPC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r>
              <a:rPr lang="it-IT" sz="2400" b="1" dirty="0">
                <a:solidFill>
                  <a:srgbClr val="C00000"/>
                </a:solidFill>
              </a:rPr>
              <a:t> with multiple </a:t>
            </a:r>
            <a:r>
              <a:rPr lang="it-IT" sz="2400" b="1" dirty="0" err="1">
                <a:solidFill>
                  <a:srgbClr val="C00000"/>
                </a:solidFill>
              </a:rPr>
              <a:t>boundaries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conditions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C00000"/>
                </a:solidFill>
              </a:rPr>
              <a:t>Efficient</a:t>
            </a:r>
            <a:r>
              <a:rPr lang="it-IT" sz="2400" b="1" dirty="0">
                <a:solidFill>
                  <a:srgbClr val="C00000"/>
                </a:solidFill>
              </a:rPr>
              <a:t> High </a:t>
            </a:r>
            <a:r>
              <a:rPr lang="it-IT" sz="2400" b="1" dirty="0" err="1">
                <a:solidFill>
                  <a:srgbClr val="C00000"/>
                </a:solidFill>
              </a:rPr>
              <a:t>Resolution</a:t>
            </a:r>
            <a:r>
              <a:rPr lang="it-IT" sz="2400" b="1" dirty="0">
                <a:solidFill>
                  <a:srgbClr val="C00000"/>
                </a:solidFill>
              </a:rPr>
              <a:t> output </a:t>
            </a:r>
            <a:r>
              <a:rPr lang="it-IT" sz="2400" b="1" dirty="0" err="1">
                <a:solidFill>
                  <a:srgbClr val="C00000"/>
                </a:solidFill>
              </a:rPr>
              <a:t>evaluating</a:t>
            </a:r>
            <a:r>
              <a:rPr lang="it-IT" sz="2400" b="1" dirty="0">
                <a:solidFill>
                  <a:srgbClr val="C00000"/>
                </a:solidFill>
              </a:rPr>
              <a:t> the </a:t>
            </a:r>
            <a:r>
              <a:rPr lang="it-IT" sz="2400" b="1" dirty="0" err="1">
                <a:solidFill>
                  <a:srgbClr val="C00000"/>
                </a:solidFill>
              </a:rPr>
              <a:t>usage</a:t>
            </a:r>
            <a:r>
              <a:rPr lang="it-IT" sz="2400" b="1" dirty="0">
                <a:solidFill>
                  <a:srgbClr val="C00000"/>
                </a:solidFill>
              </a:rPr>
              <a:t> of FPGA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2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02D9E-DC75-43E7-A552-B241FDCE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Air-</a:t>
            </a:r>
            <a:r>
              <a:rPr lang="fr-FR" dirty="0" err="1"/>
              <a:t>quality</a:t>
            </a:r>
            <a:r>
              <a:rPr lang="fr-FR" dirty="0"/>
              <a:t> use case: General </a:t>
            </a:r>
            <a:r>
              <a:rPr lang="fr-FR" dirty="0" err="1"/>
              <a:t>context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7D227C-19D1-48FD-9706-403CE878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D34A-1174-D44D-87A6-F326668CCC43}" type="slidenum">
              <a:rPr lang="it-IT" smtClean="0"/>
              <a:pPr/>
              <a:t>9</a:t>
            </a:fld>
            <a:endParaRPr lang="it-IT" dirty="0">
              <a:solidFill>
                <a:srgbClr val="036BB4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E8E0753-E46C-4CDA-BF3A-DFC3C78B91C9}"/>
              </a:ext>
            </a:extLst>
          </p:cNvPr>
          <p:cNvSpPr txBox="1"/>
          <p:nvPr/>
        </p:nvSpPr>
        <p:spPr>
          <a:xfrm>
            <a:off x="6302326" y="1166842"/>
            <a:ext cx="56043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/>
              <a:t>Platform to predict the air quality of industrial sites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If predicted impacts exceeds some concentration levels, the industrial site may adapt its production, activate some emission reduction process, …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Action = Financial cost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Objectives :</a:t>
            </a:r>
          </a:p>
          <a:p>
            <a:pPr marL="1200150" lvl="2" indent="-285750" algn="just">
              <a:buFontTx/>
              <a:buChar char="-"/>
            </a:pPr>
            <a:r>
              <a:rPr lang="en-GB" sz="2400" dirty="0"/>
              <a:t>Minimize false predicted peaks</a:t>
            </a:r>
          </a:p>
          <a:p>
            <a:pPr marL="1200150" lvl="2" indent="-285750" algn="just">
              <a:buFontTx/>
              <a:buChar char="-"/>
            </a:pPr>
            <a:r>
              <a:rPr lang="en-GB" sz="2400" dirty="0"/>
              <a:t>Optimize real predicted peaks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One key part is the meteorological forecast part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Site specific predictions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8ADAC8-5987-4577-83F6-C8903D828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25" r="1295" b="4255"/>
          <a:stretch/>
        </p:blipFill>
        <p:spPr>
          <a:xfrm>
            <a:off x="285344" y="1312510"/>
            <a:ext cx="5781919" cy="4232977"/>
          </a:xfrm>
          <a:prstGeom prst="rect">
            <a:avLst/>
          </a:prstGeom>
        </p:spPr>
      </p:pic>
      <p:pic>
        <p:nvPicPr>
          <p:cNvPr id="9" name="Picture 28" descr="NUMTECH - Member of the World Alliance">
            <a:extLst>
              <a:ext uri="{FF2B5EF4-FFF2-40B4-BE49-F238E27FC236}">
                <a16:creationId xmlns:a16="http://schemas.microsoft.com/office/drawing/2014/main" id="{C5BF0D75-7CEF-634A-B3B3-E6E75659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480" y="77139"/>
            <a:ext cx="501176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55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REST_pptx_template" id="{5C2E0D9D-8E05-6C48-BB53-76393CE73A7D}" vid="{3CC9B12C-5378-3741-B7FD-3970C439168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4580</TotalTime>
  <Words>2722</Words>
  <Application>Microsoft Macintosh PowerPoint</Application>
  <PresentationFormat>Widescreen</PresentationFormat>
  <Paragraphs>535</Paragraphs>
  <Slides>38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Calibri</vt:lpstr>
      <vt:lpstr>IBMPlexSans-Bold</vt:lpstr>
      <vt:lpstr>Montserrat</vt:lpstr>
      <vt:lpstr>Tema di Office</vt:lpstr>
      <vt:lpstr>Presentazione standard di PowerPoint</vt:lpstr>
      <vt:lpstr>EVEREST: Big Data Processing on FPGA</vt:lpstr>
      <vt:lpstr>EVEREST Partners</vt:lpstr>
      <vt:lpstr>Data Driven World</vt:lpstr>
      <vt:lpstr>Outline</vt:lpstr>
      <vt:lpstr>Everest Use Cases: Application Concepts</vt:lpstr>
      <vt:lpstr>The WRF Model</vt:lpstr>
      <vt:lpstr>The WRF Model</vt:lpstr>
      <vt:lpstr>Air-quality use case: General context</vt:lpstr>
      <vt:lpstr>Air-quality use case: Workflows and Challenges</vt:lpstr>
      <vt:lpstr>Air-quality use case: Workflows and Challenges</vt:lpstr>
      <vt:lpstr>Air-quality use case: Workflows and Challenges</vt:lpstr>
      <vt:lpstr>Renewable Energy use case: Context and Challenge</vt:lpstr>
      <vt:lpstr>Renewable Energy use case: Context and Challenge</vt:lpstr>
      <vt:lpstr>Advance Traffic Modeling for Smart Cities use case</vt:lpstr>
      <vt:lpstr>Advance Traffic Modeling for Smart Cities use case</vt:lpstr>
      <vt:lpstr>EVEREST Target System: Brief Overview</vt:lpstr>
      <vt:lpstr>cloudFPGA</vt:lpstr>
      <vt:lpstr>cloudFPGA: Key Features</vt:lpstr>
      <vt:lpstr>Climbing EVEREST: Obstacles on the Road</vt:lpstr>
      <vt:lpstr>EVEREST SDK: SYSTEM Development Kit </vt:lpstr>
      <vt:lpstr>EVEREST Programming Environment</vt:lpstr>
      <vt:lpstr>EVEREST Runtime Environment</vt:lpstr>
      <vt:lpstr>Conclusions</vt:lpstr>
      <vt:lpstr>Presentazione standard di PowerPoint</vt:lpstr>
      <vt:lpstr>Presentazione standard di PowerPoint</vt:lpstr>
      <vt:lpstr>Hardware Compilation Flow</vt:lpstr>
      <vt:lpstr>Hardware Compilation Flow</vt:lpstr>
      <vt:lpstr>Hardware Compilation Flow</vt:lpstr>
      <vt:lpstr>Hardware Compilation Flow</vt:lpstr>
      <vt:lpstr>Hardware Compilation Flow</vt:lpstr>
      <vt:lpstr>RunTime Management: Overview</vt:lpstr>
      <vt:lpstr>RunTime Management: Overview</vt:lpstr>
      <vt:lpstr>RunTime Management: Overview</vt:lpstr>
      <vt:lpstr>RunTime Management: Overview</vt:lpstr>
      <vt:lpstr>RunTime Management: Overview</vt:lpstr>
      <vt:lpstr>RunTime Management: Overview</vt:lpstr>
      <vt:lpstr>RunTime Management: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Christian Pilato</dc:creator>
  <cp:lastModifiedBy>Gianluca Palermo</cp:lastModifiedBy>
  <cp:revision>90</cp:revision>
  <cp:lastPrinted>2022-03-18T14:42:48Z</cp:lastPrinted>
  <dcterms:created xsi:type="dcterms:W3CDTF">2021-08-27T08:35:43Z</dcterms:created>
  <dcterms:modified xsi:type="dcterms:W3CDTF">2022-05-17T12:42:13Z</dcterms:modified>
</cp:coreProperties>
</file>